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2672e4001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c9a4731ef4df2"/>
  </p:sldMasterIdLst>
  <p:sldIdLst>
    <p:sldId xmlns:r="http://schemas.openxmlformats.org/officeDocument/2006/relationships" id="256" r:id="R78b1d5d8bf304dbf"/>
    <p:sldId xmlns:r="http://schemas.openxmlformats.org/officeDocument/2006/relationships" id="257" r:id="Raad31d646add4326"/>
    <p:sldId xmlns:r="http://schemas.openxmlformats.org/officeDocument/2006/relationships" id="258" r:id="R04d5fd83fa654cee"/>
    <p:sldId xmlns:r="http://schemas.openxmlformats.org/officeDocument/2006/relationships" id="259" r:id="Re04a108d277a4e51"/>
    <p:sldId xmlns:r="http://schemas.openxmlformats.org/officeDocument/2006/relationships" id="260" r:id="R88bc7b2502d54a76"/>
    <p:sldId xmlns:r="http://schemas.openxmlformats.org/officeDocument/2006/relationships" id="261" r:id="R90a4b18999744ba3"/>
    <p:sldId xmlns:r="http://schemas.openxmlformats.org/officeDocument/2006/relationships" id="262" r:id="R380cf4096f8d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c9a4731ef4df2" /><Relationship Type="http://schemas.openxmlformats.org/officeDocument/2006/relationships/slide" Target="/ppt/slides/slide1.xml" Id="R78b1d5d8bf304dbf" /><Relationship Type="http://schemas.openxmlformats.org/officeDocument/2006/relationships/slide" Target="/ppt/slides/slide2.xml" Id="Raad31d646add4326" /><Relationship Type="http://schemas.openxmlformats.org/officeDocument/2006/relationships/slide" Target="/ppt/slides/slide3.xml" Id="R04d5fd83fa654cee" /><Relationship Type="http://schemas.openxmlformats.org/officeDocument/2006/relationships/slide" Target="/ppt/slides/slide4.xml" Id="Re04a108d277a4e51" /><Relationship Type="http://schemas.openxmlformats.org/officeDocument/2006/relationships/slide" Target="/ppt/slides/slide5.xml" Id="R88bc7b2502d54a76" /><Relationship Type="http://schemas.openxmlformats.org/officeDocument/2006/relationships/slide" Target="/ppt/slides/slide6.xml" Id="R90a4b18999744ba3" /><Relationship Type="http://schemas.openxmlformats.org/officeDocument/2006/relationships/slide" Target="/ppt/slides/slide7.xml" Id="R380cf4096f8d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1d3505e1d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e47ff4f4a4497" /><Relationship Type="http://schemas.openxmlformats.org/officeDocument/2006/relationships/theme" Target="/ppt/slideMasters/theme/theme1.xml" Id="R1e57825f99f1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e47ff4f4a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95f308369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34c4afe5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80493c7249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19f6b2dd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e951f678f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11e9c5b6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3b4e7a35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KARI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SKJELLET RAGNAR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