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6a6fd6c934a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dfa6a80854d94"/>
  </p:sldMasterIdLst>
  <p:sldIdLst>
    <p:sldId xmlns:r="http://schemas.openxmlformats.org/officeDocument/2006/relationships" id="256" r:id="R32a091568ee84ba7"/>
    <p:sldId xmlns:r="http://schemas.openxmlformats.org/officeDocument/2006/relationships" id="257" r:id="R795f12c52d2d4d5f"/>
    <p:sldId xmlns:r="http://schemas.openxmlformats.org/officeDocument/2006/relationships" id="258" r:id="Rc212586b44c4469b"/>
    <p:sldId xmlns:r="http://schemas.openxmlformats.org/officeDocument/2006/relationships" id="259" r:id="R434a1abbf20a4ffa"/>
    <p:sldId xmlns:r="http://schemas.openxmlformats.org/officeDocument/2006/relationships" id="260" r:id="R76d30e1a0bf54795"/>
    <p:sldId xmlns:r="http://schemas.openxmlformats.org/officeDocument/2006/relationships" id="261" r:id="R43bed8f55bd84a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dfa6a80854d94" /><Relationship Type="http://schemas.openxmlformats.org/officeDocument/2006/relationships/slide" Target="/ppt/slides/slide1.xml" Id="R32a091568ee84ba7" /><Relationship Type="http://schemas.openxmlformats.org/officeDocument/2006/relationships/slide" Target="/ppt/slides/slide2.xml" Id="R795f12c52d2d4d5f" /><Relationship Type="http://schemas.openxmlformats.org/officeDocument/2006/relationships/slide" Target="/ppt/slides/slide3.xml" Id="Rc212586b44c4469b" /><Relationship Type="http://schemas.openxmlformats.org/officeDocument/2006/relationships/slide" Target="/ppt/slides/slide4.xml" Id="R434a1abbf20a4ffa" /><Relationship Type="http://schemas.openxmlformats.org/officeDocument/2006/relationships/slide" Target="/ppt/slides/slide5.xml" Id="R76d30e1a0bf54795" /><Relationship Type="http://schemas.openxmlformats.org/officeDocument/2006/relationships/slide" Target="/ppt/slides/slide6.xml" Id="R43bed8f55bd84a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f14efb98c47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50c9d0e4e4281" /><Relationship Type="http://schemas.openxmlformats.org/officeDocument/2006/relationships/theme" Target="/ppt/slideMasters/theme/theme1.xml" Id="R764a92f57e1347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50c9d0e4e42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fac6da1884c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3ebdef07c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595cb69de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ac2b987034c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8961a814347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8c53e134941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917 439 362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