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0a85b080c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0063c5dd4489e"/>
  </p:sldMasterIdLst>
  <p:sldIdLst>
    <p:sldId xmlns:r="http://schemas.openxmlformats.org/officeDocument/2006/relationships" id="256" r:id="R2e6e8668697d499e"/>
    <p:sldId xmlns:r="http://schemas.openxmlformats.org/officeDocument/2006/relationships" id="257" r:id="R5485ab140ac94237"/>
    <p:sldId xmlns:r="http://schemas.openxmlformats.org/officeDocument/2006/relationships" id="258" r:id="R851c4c8dc9d6438e"/>
    <p:sldId xmlns:r="http://schemas.openxmlformats.org/officeDocument/2006/relationships" id="259" r:id="Rf033b9c3200b41f3"/>
    <p:sldId xmlns:r="http://schemas.openxmlformats.org/officeDocument/2006/relationships" id="260" r:id="R9ae67d63202f4d3f"/>
    <p:sldId xmlns:r="http://schemas.openxmlformats.org/officeDocument/2006/relationships" id="261" r:id="Ra5a602a113474686"/>
    <p:sldId xmlns:r="http://schemas.openxmlformats.org/officeDocument/2006/relationships" id="262" r:id="R82a9ccca8b01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0063c5dd4489e" /><Relationship Type="http://schemas.openxmlformats.org/officeDocument/2006/relationships/slide" Target="/ppt/slides/slide1.xml" Id="R2e6e8668697d499e" /><Relationship Type="http://schemas.openxmlformats.org/officeDocument/2006/relationships/slide" Target="/ppt/slides/slide2.xml" Id="R5485ab140ac94237" /><Relationship Type="http://schemas.openxmlformats.org/officeDocument/2006/relationships/slide" Target="/ppt/slides/slide3.xml" Id="R851c4c8dc9d6438e" /><Relationship Type="http://schemas.openxmlformats.org/officeDocument/2006/relationships/slide" Target="/ppt/slides/slide4.xml" Id="Rf033b9c3200b41f3" /><Relationship Type="http://schemas.openxmlformats.org/officeDocument/2006/relationships/slide" Target="/ppt/slides/slide5.xml" Id="R9ae67d63202f4d3f" /><Relationship Type="http://schemas.openxmlformats.org/officeDocument/2006/relationships/slide" Target="/ppt/slides/slide6.xml" Id="Ra5a602a113474686" /><Relationship Type="http://schemas.openxmlformats.org/officeDocument/2006/relationships/slide" Target="/ppt/slides/slide7.xml" Id="R82a9ccca8b01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b6826ebc6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56381650947ab" /><Relationship Type="http://schemas.openxmlformats.org/officeDocument/2006/relationships/theme" Target="/ppt/slideMasters/theme/theme1.xml" Id="R5ab3d8bb2efc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a563816509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bfed20a39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c5a9bb915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20fb082b9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cf1394bf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f3ba287c9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dcdd64ed64d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b27b28b0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ARNE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