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160ba5ae9e49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1ef5cd92564d81"/>
  </p:sldMasterIdLst>
  <p:sldIdLst>
    <p:sldId xmlns:r="http://schemas.openxmlformats.org/officeDocument/2006/relationships" id="256" r:id="Rc3f33816df5b45af"/>
    <p:sldId xmlns:r="http://schemas.openxmlformats.org/officeDocument/2006/relationships" id="257" r:id="R4bb073e2d9e74d01"/>
    <p:sldId xmlns:r="http://schemas.openxmlformats.org/officeDocument/2006/relationships" id="258" r:id="R696622ec5e8244f7"/>
    <p:sldId xmlns:r="http://schemas.openxmlformats.org/officeDocument/2006/relationships" id="259" r:id="R1fccdc6733f54495"/>
    <p:sldId xmlns:r="http://schemas.openxmlformats.org/officeDocument/2006/relationships" id="260" r:id="R4dbea2206a5d4a89"/>
    <p:sldId xmlns:r="http://schemas.openxmlformats.org/officeDocument/2006/relationships" id="261" r:id="Rc9d43505861d44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1ef5cd92564d81" /><Relationship Type="http://schemas.openxmlformats.org/officeDocument/2006/relationships/slide" Target="/ppt/slides/slide1.xml" Id="Rc3f33816df5b45af" /><Relationship Type="http://schemas.openxmlformats.org/officeDocument/2006/relationships/slide" Target="/ppt/slides/slide2.xml" Id="R4bb073e2d9e74d01" /><Relationship Type="http://schemas.openxmlformats.org/officeDocument/2006/relationships/slide" Target="/ppt/slides/slide3.xml" Id="R696622ec5e8244f7" /><Relationship Type="http://schemas.openxmlformats.org/officeDocument/2006/relationships/slide" Target="/ppt/slides/slide4.xml" Id="R1fccdc6733f54495" /><Relationship Type="http://schemas.openxmlformats.org/officeDocument/2006/relationships/slide" Target="/ppt/slides/slide5.xml" Id="R4dbea2206a5d4a89" /><Relationship Type="http://schemas.openxmlformats.org/officeDocument/2006/relationships/slide" Target="/ppt/slides/slide6.xml" Id="Rc9d43505861d44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cab4f7e2fc4a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00b9bd0d6458b" /><Relationship Type="http://schemas.openxmlformats.org/officeDocument/2006/relationships/theme" Target="/ppt/slideMasters/theme/theme1.xml" Id="R92ae389184c040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d00b9bd0d645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0a9eb28ef46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5a7be84a84e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5b8da3ff644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fe7243f2048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f3014bf6f41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5dc4a6adc4e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STALLBAKKEN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917 426 937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STALLBAKKEN HOLDING AS</a:t>
            </a:r>
          </a:p>
        </p:txBody>
      </p:sp>
    </p:spTree>
  </p:cSld>
  <p:clrMapOvr>
    <a:masterClrMapping xmlns:a="http://schemas.openxmlformats.org/drawingml/2006/main"/>
  </p:clrMapOvr>
</p:sld>
</file>