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8d3ef229a040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9cc6a01ce8446c"/>
  </p:sldMasterIdLst>
  <p:sldIdLst>
    <p:sldId xmlns:r="http://schemas.openxmlformats.org/officeDocument/2006/relationships" id="256" r:id="Ra2a83dd45ba3404f"/>
    <p:sldId xmlns:r="http://schemas.openxmlformats.org/officeDocument/2006/relationships" id="257" r:id="Rbf73d1befb504ece"/>
    <p:sldId xmlns:r="http://schemas.openxmlformats.org/officeDocument/2006/relationships" id="258" r:id="R0b8ff09c670b4f1b"/>
    <p:sldId xmlns:r="http://schemas.openxmlformats.org/officeDocument/2006/relationships" id="259" r:id="R000fd33247e94c9b"/>
    <p:sldId xmlns:r="http://schemas.openxmlformats.org/officeDocument/2006/relationships" id="260" r:id="R390c319ec0494e66"/>
    <p:sldId xmlns:r="http://schemas.openxmlformats.org/officeDocument/2006/relationships" id="261" r:id="Re2bb836426fe43cd"/>
    <p:sldId xmlns:r="http://schemas.openxmlformats.org/officeDocument/2006/relationships" id="262" r:id="R07208625e07843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cc6a01ce8446c" /><Relationship Type="http://schemas.openxmlformats.org/officeDocument/2006/relationships/slide" Target="/ppt/slides/slide1.xml" Id="Ra2a83dd45ba3404f" /><Relationship Type="http://schemas.openxmlformats.org/officeDocument/2006/relationships/slide" Target="/ppt/slides/slide2.xml" Id="Rbf73d1befb504ece" /><Relationship Type="http://schemas.openxmlformats.org/officeDocument/2006/relationships/slide" Target="/ppt/slides/slide3.xml" Id="R0b8ff09c670b4f1b" /><Relationship Type="http://schemas.openxmlformats.org/officeDocument/2006/relationships/slide" Target="/ppt/slides/slide4.xml" Id="R000fd33247e94c9b" /><Relationship Type="http://schemas.openxmlformats.org/officeDocument/2006/relationships/slide" Target="/ppt/slides/slide5.xml" Id="R390c319ec0494e66" /><Relationship Type="http://schemas.openxmlformats.org/officeDocument/2006/relationships/slide" Target="/ppt/slides/slide6.xml" Id="Re2bb836426fe43cd" /><Relationship Type="http://schemas.openxmlformats.org/officeDocument/2006/relationships/slide" Target="/ppt/slides/slide7.xml" Id="R07208625e07843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15aef5e9f47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36814434f4271" /><Relationship Type="http://schemas.openxmlformats.org/officeDocument/2006/relationships/theme" Target="/ppt/slideMasters/theme/theme1.xml" Id="Re458f5396aee48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a36814434f42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090dcc64a4e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00b9737554f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c5ba05a984e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affbd63d743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ea52e2fca42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085be83f446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357bef1f24d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TP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 SOLUTIONS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312 127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273 608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3 021 241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Sunnlandsskrenten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917 386 552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