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4679f2276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5649caf6a4ff6"/>
  </p:sldMasterIdLst>
  <p:sldIdLst>
    <p:sldId xmlns:r="http://schemas.openxmlformats.org/officeDocument/2006/relationships" id="256" r:id="R5654b1a4d89b4ae4"/>
    <p:sldId xmlns:r="http://schemas.openxmlformats.org/officeDocument/2006/relationships" id="257" r:id="Re95d562b09774ea4"/>
    <p:sldId xmlns:r="http://schemas.openxmlformats.org/officeDocument/2006/relationships" id="258" r:id="R982c7e89c0674d15"/>
    <p:sldId xmlns:r="http://schemas.openxmlformats.org/officeDocument/2006/relationships" id="259" r:id="R71f097afe64a440d"/>
    <p:sldId xmlns:r="http://schemas.openxmlformats.org/officeDocument/2006/relationships" id="260" r:id="R09575fee76914981"/>
    <p:sldId xmlns:r="http://schemas.openxmlformats.org/officeDocument/2006/relationships" id="261" r:id="R28f0787ecc3243e8"/>
    <p:sldId xmlns:r="http://schemas.openxmlformats.org/officeDocument/2006/relationships" id="262" r:id="Rb99d02418e60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5649caf6a4ff6" /><Relationship Type="http://schemas.openxmlformats.org/officeDocument/2006/relationships/slide" Target="/ppt/slides/slide1.xml" Id="R5654b1a4d89b4ae4" /><Relationship Type="http://schemas.openxmlformats.org/officeDocument/2006/relationships/slide" Target="/ppt/slides/slide2.xml" Id="Re95d562b09774ea4" /><Relationship Type="http://schemas.openxmlformats.org/officeDocument/2006/relationships/slide" Target="/ppt/slides/slide3.xml" Id="R982c7e89c0674d15" /><Relationship Type="http://schemas.openxmlformats.org/officeDocument/2006/relationships/slide" Target="/ppt/slides/slide4.xml" Id="R71f097afe64a440d" /><Relationship Type="http://schemas.openxmlformats.org/officeDocument/2006/relationships/slide" Target="/ppt/slides/slide5.xml" Id="R09575fee76914981" /><Relationship Type="http://schemas.openxmlformats.org/officeDocument/2006/relationships/slide" Target="/ppt/slides/slide6.xml" Id="R28f0787ecc3243e8" /><Relationship Type="http://schemas.openxmlformats.org/officeDocument/2006/relationships/slide" Target="/ppt/slides/slide7.xml" Id="Rb99d02418e60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45bc66a64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84055415a4e0e" /><Relationship Type="http://schemas.openxmlformats.org/officeDocument/2006/relationships/theme" Target="/ppt/slideMasters/theme/theme1.xml" Id="R3a821e707c914f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84055415a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b8ae7e5f3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2cb442f8a43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e51ba6c95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17c422d53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8a55fcee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f02864e1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15769d326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BAADE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