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9b0a35846145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9b47c4e35d4223"/>
  </p:sldMasterIdLst>
  <p:sldIdLst>
    <p:sldId xmlns:r="http://schemas.openxmlformats.org/officeDocument/2006/relationships" id="256" r:id="Rad94fbbf9760465c"/>
    <p:sldId xmlns:r="http://schemas.openxmlformats.org/officeDocument/2006/relationships" id="257" r:id="R02ad2abfa40c4ca4"/>
    <p:sldId xmlns:r="http://schemas.openxmlformats.org/officeDocument/2006/relationships" id="258" r:id="Rc7617fe677d14aa3"/>
    <p:sldId xmlns:r="http://schemas.openxmlformats.org/officeDocument/2006/relationships" id="259" r:id="Rad7d2dd73f2640b5"/>
    <p:sldId xmlns:r="http://schemas.openxmlformats.org/officeDocument/2006/relationships" id="260" r:id="Rc8094f1a9d4a48ed"/>
    <p:sldId xmlns:r="http://schemas.openxmlformats.org/officeDocument/2006/relationships" id="261" r:id="R9346c5b35f6f48e8"/>
    <p:sldId xmlns:r="http://schemas.openxmlformats.org/officeDocument/2006/relationships" id="262" r:id="R79cb5113a0824c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b47c4e35d4223" /><Relationship Type="http://schemas.openxmlformats.org/officeDocument/2006/relationships/slide" Target="/ppt/slides/slide1.xml" Id="Rad94fbbf9760465c" /><Relationship Type="http://schemas.openxmlformats.org/officeDocument/2006/relationships/slide" Target="/ppt/slides/slide2.xml" Id="R02ad2abfa40c4ca4" /><Relationship Type="http://schemas.openxmlformats.org/officeDocument/2006/relationships/slide" Target="/ppt/slides/slide3.xml" Id="Rc7617fe677d14aa3" /><Relationship Type="http://schemas.openxmlformats.org/officeDocument/2006/relationships/slide" Target="/ppt/slides/slide4.xml" Id="Rad7d2dd73f2640b5" /><Relationship Type="http://schemas.openxmlformats.org/officeDocument/2006/relationships/slide" Target="/ppt/slides/slide5.xml" Id="Rc8094f1a9d4a48ed" /><Relationship Type="http://schemas.openxmlformats.org/officeDocument/2006/relationships/slide" Target="/ppt/slides/slide6.xml" Id="R9346c5b35f6f48e8" /><Relationship Type="http://schemas.openxmlformats.org/officeDocument/2006/relationships/slide" Target="/ppt/slides/slide7.xml" Id="R79cb5113a0824c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cc196fc1847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3f604bf014eea" /><Relationship Type="http://schemas.openxmlformats.org/officeDocument/2006/relationships/theme" Target="/ppt/slideMasters/theme/theme1.xml" Id="R2957393db2734b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63f604bf014e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6bdccbdfc48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ad016a7854a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c9f7f627e43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12937578946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cb301055743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3b0f5753248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1b2f27a0c49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WESTMOOR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WESTMOOR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−695 981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176 649 952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183 854 466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Strandgate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917 349 118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