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f4b78b3f3f4f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793eb05c734e3c"/>
  </p:sldMasterIdLst>
  <p:sldIdLst>
    <p:sldId xmlns:r="http://schemas.openxmlformats.org/officeDocument/2006/relationships" id="256" r:id="R0ef422f3ac444377"/>
    <p:sldId xmlns:r="http://schemas.openxmlformats.org/officeDocument/2006/relationships" id="257" r:id="R9ac520b3d76c4e43"/>
    <p:sldId xmlns:r="http://schemas.openxmlformats.org/officeDocument/2006/relationships" id="258" r:id="R8a52b5ea845a453d"/>
    <p:sldId xmlns:r="http://schemas.openxmlformats.org/officeDocument/2006/relationships" id="259" r:id="Rc79bd6349d1f4d31"/>
    <p:sldId xmlns:r="http://schemas.openxmlformats.org/officeDocument/2006/relationships" id="260" r:id="Re24848a3b9854d7e"/>
    <p:sldId xmlns:r="http://schemas.openxmlformats.org/officeDocument/2006/relationships" id="261" r:id="R8c739f8cda0b43cb"/>
    <p:sldId xmlns:r="http://schemas.openxmlformats.org/officeDocument/2006/relationships" id="262" r:id="Rc8df57cfab13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93eb05c734e3c" /><Relationship Type="http://schemas.openxmlformats.org/officeDocument/2006/relationships/slide" Target="/ppt/slides/slide1.xml" Id="R0ef422f3ac444377" /><Relationship Type="http://schemas.openxmlformats.org/officeDocument/2006/relationships/slide" Target="/ppt/slides/slide2.xml" Id="R9ac520b3d76c4e43" /><Relationship Type="http://schemas.openxmlformats.org/officeDocument/2006/relationships/slide" Target="/ppt/slides/slide3.xml" Id="R8a52b5ea845a453d" /><Relationship Type="http://schemas.openxmlformats.org/officeDocument/2006/relationships/slide" Target="/ppt/slides/slide4.xml" Id="Rc79bd6349d1f4d31" /><Relationship Type="http://schemas.openxmlformats.org/officeDocument/2006/relationships/slide" Target="/ppt/slides/slide5.xml" Id="Re24848a3b9854d7e" /><Relationship Type="http://schemas.openxmlformats.org/officeDocument/2006/relationships/slide" Target="/ppt/slides/slide6.xml" Id="R8c739f8cda0b43cb" /><Relationship Type="http://schemas.openxmlformats.org/officeDocument/2006/relationships/slide" Target="/ppt/slides/slide7.xml" Id="Rc8df57cfab13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111290390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d329574ff4b0b" /><Relationship Type="http://schemas.openxmlformats.org/officeDocument/2006/relationships/theme" Target="/ppt/slideMasters/theme/theme1.xml" Id="R09104ec8ad89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d329574ff4b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107d0bea3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37787f997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3d2c079f4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03ca3fa5349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78d10bbb74e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91179c52f45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a6cf33fd54c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35 151 232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35 242 422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