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f846e9f8be47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48c927dd474c33"/>
  </p:sldMasterIdLst>
  <p:sldIdLst>
    <p:sldId xmlns:r="http://schemas.openxmlformats.org/officeDocument/2006/relationships" id="256" r:id="R7d1c21da9165442d"/>
    <p:sldId xmlns:r="http://schemas.openxmlformats.org/officeDocument/2006/relationships" id="257" r:id="Rd48c3e29e6cf4c30"/>
    <p:sldId xmlns:r="http://schemas.openxmlformats.org/officeDocument/2006/relationships" id="258" r:id="Rc1df3325cf8b49bb"/>
    <p:sldId xmlns:r="http://schemas.openxmlformats.org/officeDocument/2006/relationships" id="259" r:id="Rcf97be9ad39f49fb"/>
    <p:sldId xmlns:r="http://schemas.openxmlformats.org/officeDocument/2006/relationships" id="260" r:id="Ra62b33d2555b4ff9"/>
    <p:sldId xmlns:r="http://schemas.openxmlformats.org/officeDocument/2006/relationships" id="261" r:id="R1f6d89eb5ab6489b"/>
    <p:sldId xmlns:r="http://schemas.openxmlformats.org/officeDocument/2006/relationships" id="262" r:id="R2d59f87e17eb47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48c927dd474c33" /><Relationship Type="http://schemas.openxmlformats.org/officeDocument/2006/relationships/slide" Target="/ppt/slides/slide1.xml" Id="R7d1c21da9165442d" /><Relationship Type="http://schemas.openxmlformats.org/officeDocument/2006/relationships/slide" Target="/ppt/slides/slide2.xml" Id="Rd48c3e29e6cf4c30" /><Relationship Type="http://schemas.openxmlformats.org/officeDocument/2006/relationships/slide" Target="/ppt/slides/slide3.xml" Id="Rc1df3325cf8b49bb" /><Relationship Type="http://schemas.openxmlformats.org/officeDocument/2006/relationships/slide" Target="/ppt/slides/slide4.xml" Id="Rcf97be9ad39f49fb" /><Relationship Type="http://schemas.openxmlformats.org/officeDocument/2006/relationships/slide" Target="/ppt/slides/slide5.xml" Id="Ra62b33d2555b4ff9" /><Relationship Type="http://schemas.openxmlformats.org/officeDocument/2006/relationships/slide" Target="/ppt/slides/slide6.xml" Id="R1f6d89eb5ab6489b" /><Relationship Type="http://schemas.openxmlformats.org/officeDocument/2006/relationships/slide" Target="/ppt/slides/slide7.xml" Id="R2d59f87e17eb47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13e3e52dfa48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81c4b10fd49a0" /><Relationship Type="http://schemas.openxmlformats.org/officeDocument/2006/relationships/theme" Target="/ppt/slideMasters/theme/theme1.xml" Id="R4746ecd5aaf849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881c4b10fd49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71b1c24f047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6195968d44d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a8309be4c49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406c5818c44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9aa0159674e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88c10f89548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c1693e7614e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BORGSUND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BORGSUND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−176 920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8 627 166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76 785 933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76 798 591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FØRRE WILLIAM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Borgermester Middelthons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917 348 278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