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63e6edde1440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76e769b1f5403f"/>
  </p:sldMasterIdLst>
  <p:sldIdLst>
    <p:sldId xmlns:r="http://schemas.openxmlformats.org/officeDocument/2006/relationships" id="256" r:id="Rd06ef86269ae4391"/>
    <p:sldId xmlns:r="http://schemas.openxmlformats.org/officeDocument/2006/relationships" id="257" r:id="Rae23d55892804ade"/>
    <p:sldId xmlns:r="http://schemas.openxmlformats.org/officeDocument/2006/relationships" id="258" r:id="R94a4026b45b746eb"/>
    <p:sldId xmlns:r="http://schemas.openxmlformats.org/officeDocument/2006/relationships" id="259" r:id="R2a4b9aec93da4b35"/>
    <p:sldId xmlns:r="http://schemas.openxmlformats.org/officeDocument/2006/relationships" id="260" r:id="R3898a1f55f964793"/>
    <p:sldId xmlns:r="http://schemas.openxmlformats.org/officeDocument/2006/relationships" id="261" r:id="R189bdcf7b8644cb9"/>
    <p:sldId xmlns:r="http://schemas.openxmlformats.org/officeDocument/2006/relationships" id="262" r:id="R5b022c9e26b142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6e769b1f5403f" /><Relationship Type="http://schemas.openxmlformats.org/officeDocument/2006/relationships/slide" Target="/ppt/slides/slide1.xml" Id="Rd06ef86269ae4391" /><Relationship Type="http://schemas.openxmlformats.org/officeDocument/2006/relationships/slide" Target="/ppt/slides/slide2.xml" Id="Rae23d55892804ade" /><Relationship Type="http://schemas.openxmlformats.org/officeDocument/2006/relationships/slide" Target="/ppt/slides/slide3.xml" Id="R94a4026b45b746eb" /><Relationship Type="http://schemas.openxmlformats.org/officeDocument/2006/relationships/slide" Target="/ppt/slides/slide4.xml" Id="R2a4b9aec93da4b35" /><Relationship Type="http://schemas.openxmlformats.org/officeDocument/2006/relationships/slide" Target="/ppt/slides/slide5.xml" Id="R3898a1f55f964793" /><Relationship Type="http://schemas.openxmlformats.org/officeDocument/2006/relationships/slide" Target="/ppt/slides/slide6.xml" Id="R189bdcf7b8644cb9" /><Relationship Type="http://schemas.openxmlformats.org/officeDocument/2006/relationships/slide" Target="/ppt/slides/slide7.xml" Id="R5b022c9e26b142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873dc9ea8948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6c345938e483c" /><Relationship Type="http://schemas.openxmlformats.org/officeDocument/2006/relationships/theme" Target="/ppt/slideMasters/theme/theme1.xml" Id="Rad9d9081e71941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66c345938e48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1e5eb355144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b9e2cdaf345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8c957ab7049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b0610323f4a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687297ad946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d8d6753784b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188a1deb04e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STALFO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3 280 844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61 554 999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74 092 634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917 348 227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