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db3599bad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8a1a143714ad9"/>
  </p:sldMasterIdLst>
  <p:sldIdLst>
    <p:sldId xmlns:r="http://schemas.openxmlformats.org/officeDocument/2006/relationships" id="256" r:id="R1b828247dc24482e"/>
    <p:sldId xmlns:r="http://schemas.openxmlformats.org/officeDocument/2006/relationships" id="257" r:id="R264b4dd663814458"/>
    <p:sldId xmlns:r="http://schemas.openxmlformats.org/officeDocument/2006/relationships" id="258" r:id="R0e051344aa47441f"/>
    <p:sldId xmlns:r="http://schemas.openxmlformats.org/officeDocument/2006/relationships" id="259" r:id="Rb29f69bd46bc4f84"/>
    <p:sldId xmlns:r="http://schemas.openxmlformats.org/officeDocument/2006/relationships" id="260" r:id="R8dc77ed7d68943de"/>
    <p:sldId xmlns:r="http://schemas.openxmlformats.org/officeDocument/2006/relationships" id="261" r:id="Reb546b61a87d4e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8a1a143714ad9" /><Relationship Type="http://schemas.openxmlformats.org/officeDocument/2006/relationships/slide" Target="/ppt/slides/slide1.xml" Id="R1b828247dc24482e" /><Relationship Type="http://schemas.openxmlformats.org/officeDocument/2006/relationships/slide" Target="/ppt/slides/slide2.xml" Id="R264b4dd663814458" /><Relationship Type="http://schemas.openxmlformats.org/officeDocument/2006/relationships/slide" Target="/ppt/slides/slide3.xml" Id="R0e051344aa47441f" /><Relationship Type="http://schemas.openxmlformats.org/officeDocument/2006/relationships/slide" Target="/ppt/slides/slide4.xml" Id="Rb29f69bd46bc4f84" /><Relationship Type="http://schemas.openxmlformats.org/officeDocument/2006/relationships/slide" Target="/ppt/slides/slide5.xml" Id="R8dc77ed7d68943de" /><Relationship Type="http://schemas.openxmlformats.org/officeDocument/2006/relationships/slide" Target="/ppt/slides/slide6.xml" Id="Reb546b61a87d4e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00e63bd3c4d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8f1b4bc7041a7" /><Relationship Type="http://schemas.openxmlformats.org/officeDocument/2006/relationships/theme" Target="/ppt/slideMasters/theme/theme1.xml" Id="R21036698c08f4e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a8f1b4bc70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75ae8303f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106471858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6fe9a680c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c0f557ec241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8bbd0a37745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0aa9377cc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STALFO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917 348 227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AS</a:t>
            </a:r>
          </a:p>
        </p:txBody>
      </p:sp>
    </p:spTree>
  </p:cSld>
  <p:clrMapOvr>
    <a:masterClrMapping xmlns:a="http://schemas.openxmlformats.org/drawingml/2006/main"/>
  </p:clrMapOvr>
</p:sld>
</file>