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e399b668a24f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816547c8884600"/>
  </p:sldMasterIdLst>
  <p:sldIdLst>
    <p:sldId xmlns:r="http://schemas.openxmlformats.org/officeDocument/2006/relationships" id="256" r:id="Rfd6f7f3822bb43f4"/>
    <p:sldId xmlns:r="http://schemas.openxmlformats.org/officeDocument/2006/relationships" id="257" r:id="Rc522619f03d44ffa"/>
    <p:sldId xmlns:r="http://schemas.openxmlformats.org/officeDocument/2006/relationships" id="258" r:id="R2b87b315b42847c4"/>
    <p:sldId xmlns:r="http://schemas.openxmlformats.org/officeDocument/2006/relationships" id="259" r:id="R42c7a1e9ed2e4cc2"/>
    <p:sldId xmlns:r="http://schemas.openxmlformats.org/officeDocument/2006/relationships" id="260" r:id="R03ecf2bbe69d40e9"/>
    <p:sldId xmlns:r="http://schemas.openxmlformats.org/officeDocument/2006/relationships" id="261" r:id="R609119d5367c4328"/>
    <p:sldId xmlns:r="http://schemas.openxmlformats.org/officeDocument/2006/relationships" id="262" r:id="R4c843a7105ba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16547c8884600" /><Relationship Type="http://schemas.openxmlformats.org/officeDocument/2006/relationships/slide" Target="/ppt/slides/slide1.xml" Id="Rfd6f7f3822bb43f4" /><Relationship Type="http://schemas.openxmlformats.org/officeDocument/2006/relationships/slide" Target="/ppt/slides/slide2.xml" Id="Rc522619f03d44ffa" /><Relationship Type="http://schemas.openxmlformats.org/officeDocument/2006/relationships/slide" Target="/ppt/slides/slide3.xml" Id="R2b87b315b42847c4" /><Relationship Type="http://schemas.openxmlformats.org/officeDocument/2006/relationships/slide" Target="/ppt/slides/slide4.xml" Id="R42c7a1e9ed2e4cc2" /><Relationship Type="http://schemas.openxmlformats.org/officeDocument/2006/relationships/slide" Target="/ppt/slides/slide5.xml" Id="R03ecf2bbe69d40e9" /><Relationship Type="http://schemas.openxmlformats.org/officeDocument/2006/relationships/slide" Target="/ppt/slides/slide6.xml" Id="R609119d5367c4328" /><Relationship Type="http://schemas.openxmlformats.org/officeDocument/2006/relationships/slide" Target="/ppt/slides/slide7.xml" Id="R4c843a7105ba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685e7876d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4860a8c0b494b" /><Relationship Type="http://schemas.openxmlformats.org/officeDocument/2006/relationships/theme" Target="/ppt/slideMasters/theme/theme1.xml" Id="R6447f979c43e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4860a8c0b49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89ad72d2c4c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1362a37a945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b96c9179940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7d4398e14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36f1503cd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3457d9536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1f156f96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DOKTOR FELDBORG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FELDBORG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−459 957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13 080 939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HERMUND FELDBORG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Hermund Feldborg, Akersveien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917 345 627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