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8b9292b5b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68bcbacc940d5"/>
  </p:sldMasterIdLst>
  <p:sldIdLst>
    <p:sldId xmlns:r="http://schemas.openxmlformats.org/officeDocument/2006/relationships" id="256" r:id="R249b40f0088049e7"/>
    <p:sldId xmlns:r="http://schemas.openxmlformats.org/officeDocument/2006/relationships" id="257" r:id="R86b0a072eb4b4504"/>
    <p:sldId xmlns:r="http://schemas.openxmlformats.org/officeDocument/2006/relationships" id="258" r:id="R38da9a69df4d4cda"/>
    <p:sldId xmlns:r="http://schemas.openxmlformats.org/officeDocument/2006/relationships" id="259" r:id="Rc30b7d9887ee4072"/>
    <p:sldId xmlns:r="http://schemas.openxmlformats.org/officeDocument/2006/relationships" id="260" r:id="Rc60e08a6ac5b42a3"/>
    <p:sldId xmlns:r="http://schemas.openxmlformats.org/officeDocument/2006/relationships" id="261" r:id="R56959c379a084c1b"/>
    <p:sldId xmlns:r="http://schemas.openxmlformats.org/officeDocument/2006/relationships" id="262" r:id="Rb11787dc75d7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68bcbacc940d5" /><Relationship Type="http://schemas.openxmlformats.org/officeDocument/2006/relationships/slide" Target="/ppt/slides/slide1.xml" Id="R249b40f0088049e7" /><Relationship Type="http://schemas.openxmlformats.org/officeDocument/2006/relationships/slide" Target="/ppt/slides/slide2.xml" Id="R86b0a072eb4b4504" /><Relationship Type="http://schemas.openxmlformats.org/officeDocument/2006/relationships/slide" Target="/ppt/slides/slide3.xml" Id="R38da9a69df4d4cda" /><Relationship Type="http://schemas.openxmlformats.org/officeDocument/2006/relationships/slide" Target="/ppt/slides/slide4.xml" Id="Rc30b7d9887ee4072" /><Relationship Type="http://schemas.openxmlformats.org/officeDocument/2006/relationships/slide" Target="/ppt/slides/slide5.xml" Id="Rc60e08a6ac5b42a3" /><Relationship Type="http://schemas.openxmlformats.org/officeDocument/2006/relationships/slide" Target="/ppt/slides/slide6.xml" Id="R56959c379a084c1b" /><Relationship Type="http://schemas.openxmlformats.org/officeDocument/2006/relationships/slide" Target="/ppt/slides/slide7.xml" Id="Rb11787dc75d7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6fa1d4908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96706f3b43d1" /><Relationship Type="http://schemas.openxmlformats.org/officeDocument/2006/relationships/theme" Target="/ppt/slideMasters/theme/theme1.xml" Id="R86656784fcb5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196706f3b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d3718b9e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78a795163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ec3b611d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f8aa03479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e58ead459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e76b9454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8fc9c01db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