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74dfe0976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f6ee7314f4aa7"/>
  </p:sldMasterIdLst>
  <p:sldIdLst>
    <p:sldId xmlns:r="http://schemas.openxmlformats.org/officeDocument/2006/relationships" id="256" r:id="Rcbd99d7c33794cee"/>
    <p:sldId xmlns:r="http://schemas.openxmlformats.org/officeDocument/2006/relationships" id="257" r:id="R2bfdd25fae014ad2"/>
    <p:sldId xmlns:r="http://schemas.openxmlformats.org/officeDocument/2006/relationships" id="258" r:id="R756c91e5978d4285"/>
    <p:sldId xmlns:r="http://schemas.openxmlformats.org/officeDocument/2006/relationships" id="259" r:id="R4b666cf7beaa4554"/>
    <p:sldId xmlns:r="http://schemas.openxmlformats.org/officeDocument/2006/relationships" id="260" r:id="R0a0ff5a2a5cb4f10"/>
    <p:sldId xmlns:r="http://schemas.openxmlformats.org/officeDocument/2006/relationships" id="261" r:id="Rcf9456ab05b9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f6ee7314f4aa7" /><Relationship Type="http://schemas.openxmlformats.org/officeDocument/2006/relationships/slide" Target="/ppt/slides/slide1.xml" Id="Rcbd99d7c33794cee" /><Relationship Type="http://schemas.openxmlformats.org/officeDocument/2006/relationships/slide" Target="/ppt/slides/slide2.xml" Id="R2bfdd25fae014ad2" /><Relationship Type="http://schemas.openxmlformats.org/officeDocument/2006/relationships/slide" Target="/ppt/slides/slide3.xml" Id="R756c91e5978d4285" /><Relationship Type="http://schemas.openxmlformats.org/officeDocument/2006/relationships/slide" Target="/ppt/slides/slide4.xml" Id="R4b666cf7beaa4554" /><Relationship Type="http://schemas.openxmlformats.org/officeDocument/2006/relationships/slide" Target="/ppt/slides/slide5.xml" Id="R0a0ff5a2a5cb4f10" /><Relationship Type="http://schemas.openxmlformats.org/officeDocument/2006/relationships/slide" Target="/ppt/slides/slide6.xml" Id="Rcf9456ab05b9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5bd09f856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14b8dcc2840dc" /><Relationship Type="http://schemas.openxmlformats.org/officeDocument/2006/relationships/theme" Target="/ppt/slideMasters/theme/theme1.xml" Id="R24fec7229979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14b8dcc28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20f7b17d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cd8e73f3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13be12b3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549fd157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7576e4b50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12cf13de8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