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ba3221abbe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c26e3425f84f48"/>
  </p:sldMasterIdLst>
  <p:sldIdLst>
    <p:sldId xmlns:r="http://schemas.openxmlformats.org/officeDocument/2006/relationships" id="256" r:id="R4c1e21f231d147e3"/>
    <p:sldId xmlns:r="http://schemas.openxmlformats.org/officeDocument/2006/relationships" id="257" r:id="R48bedf19045e4047"/>
    <p:sldId xmlns:r="http://schemas.openxmlformats.org/officeDocument/2006/relationships" id="258" r:id="Rbee4a9ce53f14696"/>
    <p:sldId xmlns:r="http://schemas.openxmlformats.org/officeDocument/2006/relationships" id="259" r:id="R4ba2554ce2d842aa"/>
    <p:sldId xmlns:r="http://schemas.openxmlformats.org/officeDocument/2006/relationships" id="260" r:id="R4118e0a217a044a7"/>
    <p:sldId xmlns:r="http://schemas.openxmlformats.org/officeDocument/2006/relationships" id="261" r:id="R9efe5e79d05a461b"/>
    <p:sldId xmlns:r="http://schemas.openxmlformats.org/officeDocument/2006/relationships" id="262" r:id="Rf97b385d3ef94f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26e3425f84f48" /><Relationship Type="http://schemas.openxmlformats.org/officeDocument/2006/relationships/slide" Target="/ppt/slides/slide1.xml" Id="R4c1e21f231d147e3" /><Relationship Type="http://schemas.openxmlformats.org/officeDocument/2006/relationships/slide" Target="/ppt/slides/slide2.xml" Id="R48bedf19045e4047" /><Relationship Type="http://schemas.openxmlformats.org/officeDocument/2006/relationships/slide" Target="/ppt/slides/slide3.xml" Id="Rbee4a9ce53f14696" /><Relationship Type="http://schemas.openxmlformats.org/officeDocument/2006/relationships/slide" Target="/ppt/slides/slide4.xml" Id="R4ba2554ce2d842aa" /><Relationship Type="http://schemas.openxmlformats.org/officeDocument/2006/relationships/slide" Target="/ppt/slides/slide5.xml" Id="R4118e0a217a044a7" /><Relationship Type="http://schemas.openxmlformats.org/officeDocument/2006/relationships/slide" Target="/ppt/slides/slide6.xml" Id="R9efe5e79d05a461b" /><Relationship Type="http://schemas.openxmlformats.org/officeDocument/2006/relationships/slide" Target="/ppt/slides/slide7.xml" Id="Rf97b385d3ef94f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666ad030f48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1380ff4844339" /><Relationship Type="http://schemas.openxmlformats.org/officeDocument/2006/relationships/theme" Target="/ppt/slideMasters/theme/theme1.xml" Id="Ra9af4186e02d46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11380ff484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810c04942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7d3eed0df47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80733e03d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e25cd5eae40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f20185d3045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f08e0bc684a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36bf4f51142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ALEXANDRA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ALEXANDRA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1 375 932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12 897 815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ALEXANDRA SIMONE PLAHTE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Plahteskogen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917 240 396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ALEXANDRA INVEST AS</a:t>
            </a:r>
          </a:p>
        </p:txBody>
      </p:sp>
    </p:spTree>
  </p:cSld>
  <p:clrMapOvr>
    <a:masterClrMapping xmlns:a="http://schemas.openxmlformats.org/drawingml/2006/main"/>
  </p:clrMapOvr>
</p:sld>
</file>