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9c4c74389e47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767786e8174553"/>
  </p:sldMasterIdLst>
  <p:sldIdLst>
    <p:sldId xmlns:r="http://schemas.openxmlformats.org/officeDocument/2006/relationships" id="256" r:id="Rbf3789e6e2ab4637"/>
    <p:sldId xmlns:r="http://schemas.openxmlformats.org/officeDocument/2006/relationships" id="257" r:id="R4a23fa45b3154e4b"/>
    <p:sldId xmlns:r="http://schemas.openxmlformats.org/officeDocument/2006/relationships" id="258" r:id="Raf100842461a44e4"/>
    <p:sldId xmlns:r="http://schemas.openxmlformats.org/officeDocument/2006/relationships" id="259" r:id="R5e85e51019f04fbe"/>
    <p:sldId xmlns:r="http://schemas.openxmlformats.org/officeDocument/2006/relationships" id="260" r:id="R6d47aa73872348a2"/>
    <p:sldId xmlns:r="http://schemas.openxmlformats.org/officeDocument/2006/relationships" id="261" r:id="Rb493078ac8fb4a2d"/>
    <p:sldId xmlns:r="http://schemas.openxmlformats.org/officeDocument/2006/relationships" id="262" r:id="R8b22ed7254cc4b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67786e8174553" /><Relationship Type="http://schemas.openxmlformats.org/officeDocument/2006/relationships/slide" Target="/ppt/slides/slide1.xml" Id="Rbf3789e6e2ab4637" /><Relationship Type="http://schemas.openxmlformats.org/officeDocument/2006/relationships/slide" Target="/ppt/slides/slide2.xml" Id="R4a23fa45b3154e4b" /><Relationship Type="http://schemas.openxmlformats.org/officeDocument/2006/relationships/slide" Target="/ppt/slides/slide3.xml" Id="Raf100842461a44e4" /><Relationship Type="http://schemas.openxmlformats.org/officeDocument/2006/relationships/slide" Target="/ppt/slides/slide4.xml" Id="R5e85e51019f04fbe" /><Relationship Type="http://schemas.openxmlformats.org/officeDocument/2006/relationships/slide" Target="/ppt/slides/slide5.xml" Id="R6d47aa73872348a2" /><Relationship Type="http://schemas.openxmlformats.org/officeDocument/2006/relationships/slide" Target="/ppt/slides/slide6.xml" Id="Rb493078ac8fb4a2d" /><Relationship Type="http://schemas.openxmlformats.org/officeDocument/2006/relationships/slide" Target="/ppt/slides/slide7.xml" Id="R8b22ed7254cc4b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5fe109a50d44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2dbe7f8354c5d" /><Relationship Type="http://schemas.openxmlformats.org/officeDocument/2006/relationships/theme" Target="/ppt/slideMasters/theme/theme1.xml" Id="R1f4c363f3f5a4c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2dbe7f8354c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86b61baaa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611bc85ac44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9bf79d6b945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09d0f0ee843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4133a173c4d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4385dfdc244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2eb00f82543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ARELMA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ARELMA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12 370 664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295 103 475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305 105 600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 RABBEN  –  69,8 %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KARIN DAHLE  –  24,2 %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KARIN DAHLE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 RABBEN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Bekkelagsterrassen 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917 210 705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