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ee74c54a144d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a49d09c1da41dc"/>
  </p:sldMasterIdLst>
  <p:sldIdLst>
    <p:sldId xmlns:r="http://schemas.openxmlformats.org/officeDocument/2006/relationships" id="256" r:id="Rcb9d38d77e564ec8"/>
    <p:sldId xmlns:r="http://schemas.openxmlformats.org/officeDocument/2006/relationships" id="257" r:id="Rb51dc4d3cd064c0f"/>
    <p:sldId xmlns:r="http://schemas.openxmlformats.org/officeDocument/2006/relationships" id="258" r:id="R61af77a1b68d45c8"/>
    <p:sldId xmlns:r="http://schemas.openxmlformats.org/officeDocument/2006/relationships" id="259" r:id="Re38ee3feed8f47f8"/>
    <p:sldId xmlns:r="http://schemas.openxmlformats.org/officeDocument/2006/relationships" id="260" r:id="R4f183fd419894dbc"/>
    <p:sldId xmlns:r="http://schemas.openxmlformats.org/officeDocument/2006/relationships" id="261" r:id="Ra32295fc5ef046f6"/>
    <p:sldId xmlns:r="http://schemas.openxmlformats.org/officeDocument/2006/relationships" id="262" r:id="R87111d40aee945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49d09c1da41dc" /><Relationship Type="http://schemas.openxmlformats.org/officeDocument/2006/relationships/slide" Target="/ppt/slides/slide1.xml" Id="Rcb9d38d77e564ec8" /><Relationship Type="http://schemas.openxmlformats.org/officeDocument/2006/relationships/slide" Target="/ppt/slides/slide2.xml" Id="Rb51dc4d3cd064c0f" /><Relationship Type="http://schemas.openxmlformats.org/officeDocument/2006/relationships/slide" Target="/ppt/slides/slide3.xml" Id="R61af77a1b68d45c8" /><Relationship Type="http://schemas.openxmlformats.org/officeDocument/2006/relationships/slide" Target="/ppt/slides/slide4.xml" Id="Re38ee3feed8f47f8" /><Relationship Type="http://schemas.openxmlformats.org/officeDocument/2006/relationships/slide" Target="/ppt/slides/slide5.xml" Id="R4f183fd419894dbc" /><Relationship Type="http://schemas.openxmlformats.org/officeDocument/2006/relationships/slide" Target="/ppt/slides/slide6.xml" Id="Ra32295fc5ef046f6" /><Relationship Type="http://schemas.openxmlformats.org/officeDocument/2006/relationships/slide" Target="/ppt/slides/slide7.xml" Id="R87111d40aee945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e7bf03c4342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f8b6d37cb46b7" /><Relationship Type="http://schemas.openxmlformats.org/officeDocument/2006/relationships/theme" Target="/ppt/slideMasters/theme/theme1.xml" Id="R3ea529c17eb546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ff8b6d37cb46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de582008d43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6b1249cb741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7332413654f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e86ef7fcf4a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f0254efbd4d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eda76bee84b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52697c1aa4c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 INVEST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−217 947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−4 355 685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7 224 529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21 706 919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CORA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MIGLIORI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WEINTRAUB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Agnefestveien 290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917 201 250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 INVEST AS</a:t>
            </a:r>
          </a:p>
        </p:txBody>
      </p:sp>
    </p:spTree>
  </p:cSld>
  <p:clrMapOvr>
    <a:masterClrMapping xmlns:a="http://schemas.openxmlformats.org/drawingml/2006/main"/>
  </p:clrMapOvr>
</p:sld>
</file>