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0b6c9e8e1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b0a8c2e5a4357"/>
  </p:sldMasterIdLst>
  <p:sldIdLst>
    <p:sldId xmlns:r="http://schemas.openxmlformats.org/officeDocument/2006/relationships" id="256" r:id="R91ea2dff62ae4b31"/>
    <p:sldId xmlns:r="http://schemas.openxmlformats.org/officeDocument/2006/relationships" id="257" r:id="R36e0ad34df0d4d16"/>
    <p:sldId xmlns:r="http://schemas.openxmlformats.org/officeDocument/2006/relationships" id="258" r:id="R18a56d5416e34cc9"/>
    <p:sldId xmlns:r="http://schemas.openxmlformats.org/officeDocument/2006/relationships" id="259" r:id="Rd6a5c4a6dc3d48b9"/>
    <p:sldId xmlns:r="http://schemas.openxmlformats.org/officeDocument/2006/relationships" id="260" r:id="R0621252d623c4683"/>
    <p:sldId xmlns:r="http://schemas.openxmlformats.org/officeDocument/2006/relationships" id="261" r:id="R93aa7e90079c491f"/>
    <p:sldId xmlns:r="http://schemas.openxmlformats.org/officeDocument/2006/relationships" id="262" r:id="R17489212c516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b0a8c2e5a4357" /><Relationship Type="http://schemas.openxmlformats.org/officeDocument/2006/relationships/slide" Target="/ppt/slides/slide1.xml" Id="R91ea2dff62ae4b31" /><Relationship Type="http://schemas.openxmlformats.org/officeDocument/2006/relationships/slide" Target="/ppt/slides/slide2.xml" Id="R36e0ad34df0d4d16" /><Relationship Type="http://schemas.openxmlformats.org/officeDocument/2006/relationships/slide" Target="/ppt/slides/slide3.xml" Id="R18a56d5416e34cc9" /><Relationship Type="http://schemas.openxmlformats.org/officeDocument/2006/relationships/slide" Target="/ppt/slides/slide4.xml" Id="Rd6a5c4a6dc3d48b9" /><Relationship Type="http://schemas.openxmlformats.org/officeDocument/2006/relationships/slide" Target="/ppt/slides/slide5.xml" Id="R0621252d623c4683" /><Relationship Type="http://schemas.openxmlformats.org/officeDocument/2006/relationships/slide" Target="/ppt/slides/slide6.xml" Id="R93aa7e90079c491f" /><Relationship Type="http://schemas.openxmlformats.org/officeDocument/2006/relationships/slide" Target="/ppt/slides/slide7.xml" Id="R17489212c516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aa2028326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4ba7fa5447d8" /><Relationship Type="http://schemas.openxmlformats.org/officeDocument/2006/relationships/theme" Target="/ppt/slideMasters/theme/theme1.xml" Id="R6a66b3347e79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54ba7fa54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0b602eaa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b63c7191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ef9aa968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817877db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1e3af169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38d770ca2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11b79b68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JARI TERO KALEVI TAKALA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KRISTINE VATN TAKALA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