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f911c8a39b41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1dd28844bd40f3"/>
  </p:sldMasterIdLst>
  <p:sldIdLst>
    <p:sldId xmlns:r="http://schemas.openxmlformats.org/officeDocument/2006/relationships" id="256" r:id="R87ce17be514b472c"/>
    <p:sldId xmlns:r="http://schemas.openxmlformats.org/officeDocument/2006/relationships" id="257" r:id="R975c3c38344e4308"/>
    <p:sldId xmlns:r="http://schemas.openxmlformats.org/officeDocument/2006/relationships" id="258" r:id="Rbf370c3a26f84b28"/>
    <p:sldId xmlns:r="http://schemas.openxmlformats.org/officeDocument/2006/relationships" id="259" r:id="R6d205ff96aea4b1f"/>
    <p:sldId xmlns:r="http://schemas.openxmlformats.org/officeDocument/2006/relationships" id="260" r:id="Rfea40e58b29a4425"/>
    <p:sldId xmlns:r="http://schemas.openxmlformats.org/officeDocument/2006/relationships" id="261" r:id="Ra1f613d680c944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1dd28844bd40f3" /><Relationship Type="http://schemas.openxmlformats.org/officeDocument/2006/relationships/slide" Target="/ppt/slides/slide1.xml" Id="R87ce17be514b472c" /><Relationship Type="http://schemas.openxmlformats.org/officeDocument/2006/relationships/slide" Target="/ppt/slides/slide2.xml" Id="R975c3c38344e4308" /><Relationship Type="http://schemas.openxmlformats.org/officeDocument/2006/relationships/slide" Target="/ppt/slides/slide3.xml" Id="Rbf370c3a26f84b28" /><Relationship Type="http://schemas.openxmlformats.org/officeDocument/2006/relationships/slide" Target="/ppt/slides/slide4.xml" Id="R6d205ff96aea4b1f" /><Relationship Type="http://schemas.openxmlformats.org/officeDocument/2006/relationships/slide" Target="/ppt/slides/slide5.xml" Id="Rfea40e58b29a4425" /><Relationship Type="http://schemas.openxmlformats.org/officeDocument/2006/relationships/slide" Target="/ppt/slides/slide6.xml" Id="Ra1f613d680c944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a633316add40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eccf1d5504149" /><Relationship Type="http://schemas.openxmlformats.org/officeDocument/2006/relationships/theme" Target="/ppt/slideMasters/theme/theme1.xml" Id="R14c77d08667f40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6eccf1d55041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3e00edec44d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3e0c0234448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586c6a1474d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a5417588f48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740e53d3947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c829cae544f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INNOFI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INNOFI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INNOFI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INNOFI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INNOFI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INNOFI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Hoemsvegen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7019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917 199 043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INNOFI AS</a:t>
            </a:r>
          </a:p>
        </p:txBody>
      </p:sp>
    </p:spTree>
  </p:cSld>
  <p:clrMapOvr>
    <a:masterClrMapping xmlns:a="http://schemas.openxmlformats.org/drawingml/2006/main"/>
  </p:clrMapOvr>
</p:sld>
</file>