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5bc911471f4d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854edab4a04835"/>
  </p:sldMasterIdLst>
  <p:sldIdLst>
    <p:sldId xmlns:r="http://schemas.openxmlformats.org/officeDocument/2006/relationships" id="256" r:id="R47c0a83609a04712"/>
    <p:sldId xmlns:r="http://schemas.openxmlformats.org/officeDocument/2006/relationships" id="257" r:id="Rb00a929224824ab9"/>
    <p:sldId xmlns:r="http://schemas.openxmlformats.org/officeDocument/2006/relationships" id="258" r:id="R338d1dc8e25441e2"/>
    <p:sldId xmlns:r="http://schemas.openxmlformats.org/officeDocument/2006/relationships" id="259" r:id="R1e763015cca84cfa"/>
    <p:sldId xmlns:r="http://schemas.openxmlformats.org/officeDocument/2006/relationships" id="260" r:id="Ra8490545f8b54536"/>
    <p:sldId xmlns:r="http://schemas.openxmlformats.org/officeDocument/2006/relationships" id="261" r:id="R922fba3fccdf4eff"/>
    <p:sldId xmlns:r="http://schemas.openxmlformats.org/officeDocument/2006/relationships" id="262" r:id="R0bd876e5735f44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854edab4a04835" /><Relationship Type="http://schemas.openxmlformats.org/officeDocument/2006/relationships/slide" Target="/ppt/slides/slide1.xml" Id="R47c0a83609a04712" /><Relationship Type="http://schemas.openxmlformats.org/officeDocument/2006/relationships/slide" Target="/ppt/slides/slide2.xml" Id="Rb00a929224824ab9" /><Relationship Type="http://schemas.openxmlformats.org/officeDocument/2006/relationships/slide" Target="/ppt/slides/slide3.xml" Id="R338d1dc8e25441e2" /><Relationship Type="http://schemas.openxmlformats.org/officeDocument/2006/relationships/slide" Target="/ppt/slides/slide4.xml" Id="R1e763015cca84cfa" /><Relationship Type="http://schemas.openxmlformats.org/officeDocument/2006/relationships/slide" Target="/ppt/slides/slide5.xml" Id="Ra8490545f8b54536" /><Relationship Type="http://schemas.openxmlformats.org/officeDocument/2006/relationships/slide" Target="/ppt/slides/slide6.xml" Id="R922fba3fccdf4eff" /><Relationship Type="http://schemas.openxmlformats.org/officeDocument/2006/relationships/slide" Target="/ppt/slides/slide7.xml" Id="R0bd876e5735f44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7abbfdf50f40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3ab99f293487a" /><Relationship Type="http://schemas.openxmlformats.org/officeDocument/2006/relationships/theme" Target="/ppt/slideMasters/theme/theme1.xml" Id="Rfeb0a83cb55449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d3ab99f29348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0de38f08249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f7bdc9a264b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0104314af47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c2d5c36984b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fdef3a4b84b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87a0a8ec149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5457a112b4e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NILSEN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−253 775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872 067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1 757 005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2 115 436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Bestumveien 86J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henning@insignis.no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917 193 428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