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d31c324bd6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ebf8ac5624e94"/>
  </p:sldMasterIdLst>
  <p:sldIdLst>
    <p:sldId xmlns:r="http://schemas.openxmlformats.org/officeDocument/2006/relationships" id="256" r:id="R2885283debac4011"/>
    <p:sldId xmlns:r="http://schemas.openxmlformats.org/officeDocument/2006/relationships" id="257" r:id="R9bd5d10743d44734"/>
    <p:sldId xmlns:r="http://schemas.openxmlformats.org/officeDocument/2006/relationships" id="258" r:id="R0233e6b9ae1b4c72"/>
    <p:sldId xmlns:r="http://schemas.openxmlformats.org/officeDocument/2006/relationships" id="259" r:id="Rdbaa75bbb9a0457f"/>
    <p:sldId xmlns:r="http://schemas.openxmlformats.org/officeDocument/2006/relationships" id="260" r:id="Rc373ab1f65e2409b"/>
    <p:sldId xmlns:r="http://schemas.openxmlformats.org/officeDocument/2006/relationships" id="261" r:id="R7b16021512f447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ebf8ac5624e94" /><Relationship Type="http://schemas.openxmlformats.org/officeDocument/2006/relationships/slide" Target="/ppt/slides/slide1.xml" Id="R2885283debac4011" /><Relationship Type="http://schemas.openxmlformats.org/officeDocument/2006/relationships/slide" Target="/ppt/slides/slide2.xml" Id="R9bd5d10743d44734" /><Relationship Type="http://schemas.openxmlformats.org/officeDocument/2006/relationships/slide" Target="/ppt/slides/slide3.xml" Id="R0233e6b9ae1b4c72" /><Relationship Type="http://schemas.openxmlformats.org/officeDocument/2006/relationships/slide" Target="/ppt/slides/slide4.xml" Id="Rdbaa75bbb9a0457f" /><Relationship Type="http://schemas.openxmlformats.org/officeDocument/2006/relationships/slide" Target="/ppt/slides/slide5.xml" Id="Rc373ab1f65e2409b" /><Relationship Type="http://schemas.openxmlformats.org/officeDocument/2006/relationships/slide" Target="/ppt/slides/slide6.xml" Id="R7b16021512f447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b264d82b3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8583b0b74ee4" /><Relationship Type="http://schemas.openxmlformats.org/officeDocument/2006/relationships/theme" Target="/ppt/slideMasters/theme/theme1.xml" Id="R7212ab25504e40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58583b0b74e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18b2b03e9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9ff55b29a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ac26c7f4e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41fe848c9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0b46aa5b4d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a3498cf1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86J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henning@insignis.no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917 193 428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