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675788e96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afb7b46d9423c"/>
  </p:sldMasterIdLst>
  <p:sldIdLst>
    <p:sldId xmlns:r="http://schemas.openxmlformats.org/officeDocument/2006/relationships" id="256" r:id="R8df746f7a8304f00"/>
    <p:sldId xmlns:r="http://schemas.openxmlformats.org/officeDocument/2006/relationships" id="257" r:id="Rffe7a792564b4e8d"/>
    <p:sldId xmlns:r="http://schemas.openxmlformats.org/officeDocument/2006/relationships" id="258" r:id="Rf203c9496a294c02"/>
    <p:sldId xmlns:r="http://schemas.openxmlformats.org/officeDocument/2006/relationships" id="259" r:id="Rbf34394093b3497f"/>
    <p:sldId xmlns:r="http://schemas.openxmlformats.org/officeDocument/2006/relationships" id="260" r:id="Re1b01868e4fb456e"/>
    <p:sldId xmlns:r="http://schemas.openxmlformats.org/officeDocument/2006/relationships" id="261" r:id="Re1e90a7cfd9d4871"/>
    <p:sldId xmlns:r="http://schemas.openxmlformats.org/officeDocument/2006/relationships" id="262" r:id="R3f4d0bfde93c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afb7b46d9423c" /><Relationship Type="http://schemas.openxmlformats.org/officeDocument/2006/relationships/slide" Target="/ppt/slides/slide1.xml" Id="R8df746f7a8304f00" /><Relationship Type="http://schemas.openxmlformats.org/officeDocument/2006/relationships/slide" Target="/ppt/slides/slide2.xml" Id="Rffe7a792564b4e8d" /><Relationship Type="http://schemas.openxmlformats.org/officeDocument/2006/relationships/slide" Target="/ppt/slides/slide3.xml" Id="Rf203c9496a294c02" /><Relationship Type="http://schemas.openxmlformats.org/officeDocument/2006/relationships/slide" Target="/ppt/slides/slide4.xml" Id="Rbf34394093b3497f" /><Relationship Type="http://schemas.openxmlformats.org/officeDocument/2006/relationships/slide" Target="/ppt/slides/slide5.xml" Id="Re1b01868e4fb456e" /><Relationship Type="http://schemas.openxmlformats.org/officeDocument/2006/relationships/slide" Target="/ppt/slides/slide6.xml" Id="Re1e90a7cfd9d4871" /><Relationship Type="http://schemas.openxmlformats.org/officeDocument/2006/relationships/slide" Target="/ppt/slides/slide7.xml" Id="R3f4d0bfde93c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cee5a956c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fff1cb8e042a6" /><Relationship Type="http://schemas.openxmlformats.org/officeDocument/2006/relationships/theme" Target="/ppt/slideMasters/theme/theme1.xml" Id="R125f80d6dffd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1fff1cb8e0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b07d324fe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f0300e50a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2c4cdb66f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43b959b244c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2a2444c36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1aa2750804f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f8d3a9d54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7 378 890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BJØRN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