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86c562a2f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ab26d746140a7"/>
  </p:sldMasterIdLst>
  <p:sldIdLst>
    <p:sldId xmlns:r="http://schemas.openxmlformats.org/officeDocument/2006/relationships" id="256" r:id="R009f3e42a6104551"/>
    <p:sldId xmlns:r="http://schemas.openxmlformats.org/officeDocument/2006/relationships" id="257" r:id="R9a892d1663e448ab"/>
    <p:sldId xmlns:r="http://schemas.openxmlformats.org/officeDocument/2006/relationships" id="258" r:id="Rd38a184e5d3b48a9"/>
    <p:sldId xmlns:r="http://schemas.openxmlformats.org/officeDocument/2006/relationships" id="259" r:id="Rf627b1d35d38472d"/>
    <p:sldId xmlns:r="http://schemas.openxmlformats.org/officeDocument/2006/relationships" id="260" r:id="R118db754fd3d4319"/>
    <p:sldId xmlns:r="http://schemas.openxmlformats.org/officeDocument/2006/relationships" id="261" r:id="R7abb51af25cc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ab26d746140a7" /><Relationship Type="http://schemas.openxmlformats.org/officeDocument/2006/relationships/slide" Target="/ppt/slides/slide1.xml" Id="R009f3e42a6104551" /><Relationship Type="http://schemas.openxmlformats.org/officeDocument/2006/relationships/slide" Target="/ppt/slides/slide2.xml" Id="R9a892d1663e448ab" /><Relationship Type="http://schemas.openxmlformats.org/officeDocument/2006/relationships/slide" Target="/ppt/slides/slide3.xml" Id="Rd38a184e5d3b48a9" /><Relationship Type="http://schemas.openxmlformats.org/officeDocument/2006/relationships/slide" Target="/ppt/slides/slide4.xml" Id="Rf627b1d35d38472d" /><Relationship Type="http://schemas.openxmlformats.org/officeDocument/2006/relationships/slide" Target="/ppt/slides/slide5.xml" Id="R118db754fd3d4319" /><Relationship Type="http://schemas.openxmlformats.org/officeDocument/2006/relationships/slide" Target="/ppt/slides/slide6.xml" Id="R7abb51af25cc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c2cbe4e0a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b6ce3dd564fd8" /><Relationship Type="http://schemas.openxmlformats.org/officeDocument/2006/relationships/theme" Target="/ppt/slideMasters/theme/theme1.xml" Id="Ree81710654ea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b6ce3dd56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cda2f777444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b40f3ce29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9496a8361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c455b74e2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ede28d652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b6983228048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KALLASTEN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