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4dba9a69d4a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debf685104ebb"/>
  </p:sldMasterIdLst>
  <p:sldIdLst>
    <p:sldId xmlns:r="http://schemas.openxmlformats.org/officeDocument/2006/relationships" id="256" r:id="Rc3036a4cf4b74435"/>
    <p:sldId xmlns:r="http://schemas.openxmlformats.org/officeDocument/2006/relationships" id="257" r:id="R3dc24724b8054fd2"/>
    <p:sldId xmlns:r="http://schemas.openxmlformats.org/officeDocument/2006/relationships" id="258" r:id="Ra22052ee8b074ce9"/>
    <p:sldId xmlns:r="http://schemas.openxmlformats.org/officeDocument/2006/relationships" id="259" r:id="Rf77111a2afcf4b2e"/>
    <p:sldId xmlns:r="http://schemas.openxmlformats.org/officeDocument/2006/relationships" id="260" r:id="Rc3c0c79572a3452a"/>
    <p:sldId xmlns:r="http://schemas.openxmlformats.org/officeDocument/2006/relationships" id="261" r:id="R26534bd3cc20479e"/>
    <p:sldId xmlns:r="http://schemas.openxmlformats.org/officeDocument/2006/relationships" id="262" r:id="Rf046fcb19a8a41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debf685104ebb" /><Relationship Type="http://schemas.openxmlformats.org/officeDocument/2006/relationships/slide" Target="/ppt/slides/slide1.xml" Id="Rc3036a4cf4b74435" /><Relationship Type="http://schemas.openxmlformats.org/officeDocument/2006/relationships/slide" Target="/ppt/slides/slide2.xml" Id="R3dc24724b8054fd2" /><Relationship Type="http://schemas.openxmlformats.org/officeDocument/2006/relationships/slide" Target="/ppt/slides/slide3.xml" Id="Ra22052ee8b074ce9" /><Relationship Type="http://schemas.openxmlformats.org/officeDocument/2006/relationships/slide" Target="/ppt/slides/slide4.xml" Id="Rf77111a2afcf4b2e" /><Relationship Type="http://schemas.openxmlformats.org/officeDocument/2006/relationships/slide" Target="/ppt/slides/slide5.xml" Id="Rc3c0c79572a3452a" /><Relationship Type="http://schemas.openxmlformats.org/officeDocument/2006/relationships/slide" Target="/ppt/slides/slide6.xml" Id="R26534bd3cc20479e" /><Relationship Type="http://schemas.openxmlformats.org/officeDocument/2006/relationships/slide" Target="/ppt/slides/slide7.xml" Id="Rf046fcb19a8a41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965008e52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7aee15bd24e8f" /><Relationship Type="http://schemas.openxmlformats.org/officeDocument/2006/relationships/theme" Target="/ppt/slideMasters/theme/theme1.xml" Id="R25f634c779a9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7aee15bd2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024ce45c140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256407dd5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0f1123d01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752f2ab1c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f0d8125d6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55b378a4d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d9cbdf77640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EKHO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 HOLDING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1 963 453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HANTHO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Åsgårdstrandsveien 363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917 137 005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HOLDING AS</a:t>
            </a:r>
          </a:p>
        </p:txBody>
      </p:sp>
    </p:spTree>
  </p:cSld>
  <p:clrMapOvr>
    <a:masterClrMapping xmlns:a="http://schemas.openxmlformats.org/drawingml/2006/main"/>
  </p:clrMapOvr>
</p:sld>
</file>