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a3618e75f0c47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7f7915cba943d9"/>
  </p:sldMasterIdLst>
  <p:sldIdLst>
    <p:sldId xmlns:r="http://schemas.openxmlformats.org/officeDocument/2006/relationships" id="256" r:id="R33e7161d2d2c4151"/>
    <p:sldId xmlns:r="http://schemas.openxmlformats.org/officeDocument/2006/relationships" id="257" r:id="R66c1ea0928784ae1"/>
    <p:sldId xmlns:r="http://schemas.openxmlformats.org/officeDocument/2006/relationships" id="258" r:id="Ra3c19cb814ca47dc"/>
    <p:sldId xmlns:r="http://schemas.openxmlformats.org/officeDocument/2006/relationships" id="259" r:id="Re18325ea46454e91"/>
    <p:sldId xmlns:r="http://schemas.openxmlformats.org/officeDocument/2006/relationships" id="260" r:id="R469c7c4a10814b13"/>
    <p:sldId xmlns:r="http://schemas.openxmlformats.org/officeDocument/2006/relationships" id="261" r:id="Rf9e6c1971bd34fad"/>
    <p:sldId xmlns:r="http://schemas.openxmlformats.org/officeDocument/2006/relationships" id="262" r:id="Rda526722353448c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7f7915cba943d9" /><Relationship Type="http://schemas.openxmlformats.org/officeDocument/2006/relationships/slide" Target="/ppt/slides/slide1.xml" Id="R33e7161d2d2c4151" /><Relationship Type="http://schemas.openxmlformats.org/officeDocument/2006/relationships/slide" Target="/ppt/slides/slide2.xml" Id="R66c1ea0928784ae1" /><Relationship Type="http://schemas.openxmlformats.org/officeDocument/2006/relationships/slide" Target="/ppt/slides/slide3.xml" Id="Ra3c19cb814ca47dc" /><Relationship Type="http://schemas.openxmlformats.org/officeDocument/2006/relationships/slide" Target="/ppt/slides/slide4.xml" Id="Re18325ea46454e91" /><Relationship Type="http://schemas.openxmlformats.org/officeDocument/2006/relationships/slide" Target="/ppt/slides/slide5.xml" Id="R469c7c4a10814b13" /><Relationship Type="http://schemas.openxmlformats.org/officeDocument/2006/relationships/slide" Target="/ppt/slides/slide6.xml" Id="Rf9e6c1971bd34fad" /><Relationship Type="http://schemas.openxmlformats.org/officeDocument/2006/relationships/slide" Target="/ppt/slides/slide7.xml" Id="Rda526722353448c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062ab91ea94bf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8ff956cf414a45" /><Relationship Type="http://schemas.openxmlformats.org/officeDocument/2006/relationships/theme" Target="/ppt/slideMasters/theme/theme1.xml" Id="R022865c28af74e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8ff956cf414a4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1b643796b45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c64921bc6745f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94d814bcf04d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5e3064fcbf4dc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62b6c90872414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02001ce32e41b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dec3aab8643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STORHEIM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STORHEIM HOLDING AS ble etablert [år] og holder til i Ulset.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760 924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7 442 719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9 028 146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EGIL STORHEIM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ISELIN STORHEIM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Egil Storheim, Nedre Ulsetskogen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5119 Ulset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917 106 916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STORHEIM HOLDING AS</a:t>
            </a:r>
          </a:p>
        </p:txBody>
      </p:sp>
    </p:spTree>
  </p:cSld>
  <p:clrMapOvr>
    <a:masterClrMapping xmlns:a="http://schemas.openxmlformats.org/drawingml/2006/main"/>
  </p:clrMapOvr>
</p:sld>
</file>