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df4c00ce4c4d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93350c13e412f"/>
  </p:sldMasterIdLst>
  <p:sldIdLst>
    <p:sldId xmlns:r="http://schemas.openxmlformats.org/officeDocument/2006/relationships" id="256" r:id="R0db9a2fd72084bb6"/>
    <p:sldId xmlns:r="http://schemas.openxmlformats.org/officeDocument/2006/relationships" id="257" r:id="Rbc53de781e14427b"/>
    <p:sldId xmlns:r="http://schemas.openxmlformats.org/officeDocument/2006/relationships" id="258" r:id="R387d711292e54835"/>
    <p:sldId xmlns:r="http://schemas.openxmlformats.org/officeDocument/2006/relationships" id="259" r:id="R6d5e48bf400e411b"/>
    <p:sldId xmlns:r="http://schemas.openxmlformats.org/officeDocument/2006/relationships" id="260" r:id="R88fe7f33c0b34da1"/>
    <p:sldId xmlns:r="http://schemas.openxmlformats.org/officeDocument/2006/relationships" id="261" r:id="R23409e7b58d542d7"/>
    <p:sldId xmlns:r="http://schemas.openxmlformats.org/officeDocument/2006/relationships" id="262" r:id="Rbeb50981bf8a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93350c13e412f" /><Relationship Type="http://schemas.openxmlformats.org/officeDocument/2006/relationships/slide" Target="/ppt/slides/slide1.xml" Id="R0db9a2fd72084bb6" /><Relationship Type="http://schemas.openxmlformats.org/officeDocument/2006/relationships/slide" Target="/ppt/slides/slide2.xml" Id="Rbc53de781e14427b" /><Relationship Type="http://schemas.openxmlformats.org/officeDocument/2006/relationships/slide" Target="/ppt/slides/slide3.xml" Id="R387d711292e54835" /><Relationship Type="http://schemas.openxmlformats.org/officeDocument/2006/relationships/slide" Target="/ppt/slides/slide4.xml" Id="R6d5e48bf400e411b" /><Relationship Type="http://schemas.openxmlformats.org/officeDocument/2006/relationships/slide" Target="/ppt/slides/slide5.xml" Id="R88fe7f33c0b34da1" /><Relationship Type="http://schemas.openxmlformats.org/officeDocument/2006/relationships/slide" Target="/ppt/slides/slide6.xml" Id="R23409e7b58d542d7" /><Relationship Type="http://schemas.openxmlformats.org/officeDocument/2006/relationships/slide" Target="/ppt/slides/slide7.xml" Id="Rbeb50981bf8a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e14af7852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7297a6c40466a" /><Relationship Type="http://schemas.openxmlformats.org/officeDocument/2006/relationships/theme" Target="/ppt/slideMasters/theme/theme1.xml" Id="Rcfccac9bdbb3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7297a6c40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509176b49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fd04b2546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d730c1236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c7e6d59dd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5281bef9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13d60fd7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158943e8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GRO HAMMERÅS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TONY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CELINE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ERLEND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IRMELINN HAMMERÅS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