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e8015d01d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42503d0784f85"/>
  </p:sldMasterIdLst>
  <p:sldIdLst>
    <p:sldId xmlns:r="http://schemas.openxmlformats.org/officeDocument/2006/relationships" id="256" r:id="R3db131ea9eca435a"/>
    <p:sldId xmlns:r="http://schemas.openxmlformats.org/officeDocument/2006/relationships" id="257" r:id="Rd086eda29f5140cd"/>
    <p:sldId xmlns:r="http://schemas.openxmlformats.org/officeDocument/2006/relationships" id="258" r:id="R48f44e7a5cc74b8e"/>
    <p:sldId xmlns:r="http://schemas.openxmlformats.org/officeDocument/2006/relationships" id="259" r:id="R2221b4bd07b84c83"/>
    <p:sldId xmlns:r="http://schemas.openxmlformats.org/officeDocument/2006/relationships" id="260" r:id="R3d926ca5d45641da"/>
    <p:sldId xmlns:r="http://schemas.openxmlformats.org/officeDocument/2006/relationships" id="261" r:id="R65fe0e6c84c6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42503d0784f85" /><Relationship Type="http://schemas.openxmlformats.org/officeDocument/2006/relationships/slide" Target="/ppt/slides/slide1.xml" Id="R3db131ea9eca435a" /><Relationship Type="http://schemas.openxmlformats.org/officeDocument/2006/relationships/slide" Target="/ppt/slides/slide2.xml" Id="Rd086eda29f5140cd" /><Relationship Type="http://schemas.openxmlformats.org/officeDocument/2006/relationships/slide" Target="/ppt/slides/slide3.xml" Id="R48f44e7a5cc74b8e" /><Relationship Type="http://schemas.openxmlformats.org/officeDocument/2006/relationships/slide" Target="/ppt/slides/slide4.xml" Id="R2221b4bd07b84c83" /><Relationship Type="http://schemas.openxmlformats.org/officeDocument/2006/relationships/slide" Target="/ppt/slides/slide5.xml" Id="R3d926ca5d45641da" /><Relationship Type="http://schemas.openxmlformats.org/officeDocument/2006/relationships/slide" Target="/ppt/slides/slide6.xml" Id="R65fe0e6c84c6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3465e5775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ec335878743c7" /><Relationship Type="http://schemas.openxmlformats.org/officeDocument/2006/relationships/theme" Target="/ppt/slideMasters/theme/theme1.xml" Id="R3326ac9cf398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ec3358787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860c6c700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d277cb3d1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d07199fc240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baf760c5b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1cc7604df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229386537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Skorpaveien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6512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917 098 905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