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e65bd17fe44a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5ee92a99c74046"/>
  </p:sldMasterIdLst>
  <p:sldIdLst>
    <p:sldId xmlns:r="http://schemas.openxmlformats.org/officeDocument/2006/relationships" id="256" r:id="Rfd45fbd5bdfd4e62"/>
    <p:sldId xmlns:r="http://schemas.openxmlformats.org/officeDocument/2006/relationships" id="257" r:id="R03d0a1d9a6664d6e"/>
    <p:sldId xmlns:r="http://schemas.openxmlformats.org/officeDocument/2006/relationships" id="258" r:id="R609e99931fc84d4e"/>
    <p:sldId xmlns:r="http://schemas.openxmlformats.org/officeDocument/2006/relationships" id="259" r:id="Re6abcde22e4640ab"/>
    <p:sldId xmlns:r="http://schemas.openxmlformats.org/officeDocument/2006/relationships" id="260" r:id="Rb828f6b2479149b1"/>
    <p:sldId xmlns:r="http://schemas.openxmlformats.org/officeDocument/2006/relationships" id="261" r:id="R7045a48a414c426f"/>
    <p:sldId xmlns:r="http://schemas.openxmlformats.org/officeDocument/2006/relationships" id="262" r:id="R8521463e431341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5ee92a99c74046" /><Relationship Type="http://schemas.openxmlformats.org/officeDocument/2006/relationships/slide" Target="/ppt/slides/slide1.xml" Id="Rfd45fbd5bdfd4e62" /><Relationship Type="http://schemas.openxmlformats.org/officeDocument/2006/relationships/slide" Target="/ppt/slides/slide2.xml" Id="R03d0a1d9a6664d6e" /><Relationship Type="http://schemas.openxmlformats.org/officeDocument/2006/relationships/slide" Target="/ppt/slides/slide3.xml" Id="R609e99931fc84d4e" /><Relationship Type="http://schemas.openxmlformats.org/officeDocument/2006/relationships/slide" Target="/ppt/slides/slide4.xml" Id="Re6abcde22e4640ab" /><Relationship Type="http://schemas.openxmlformats.org/officeDocument/2006/relationships/slide" Target="/ppt/slides/slide5.xml" Id="Rb828f6b2479149b1" /><Relationship Type="http://schemas.openxmlformats.org/officeDocument/2006/relationships/slide" Target="/ppt/slides/slide6.xml" Id="R7045a48a414c426f" /><Relationship Type="http://schemas.openxmlformats.org/officeDocument/2006/relationships/slide" Target="/ppt/slides/slide7.xml" Id="R8521463e431341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56e1aca10d4a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294131c8f4d22" /><Relationship Type="http://schemas.openxmlformats.org/officeDocument/2006/relationships/theme" Target="/ppt/slideMasters/theme/theme1.xml" Id="R4e05688c418c42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5294131c8f4d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b476130d143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68f69d4c047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4e0fade954f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4a59b44cb45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e1c0c281f43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9c89bd7bf48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cc131e28341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A. GREPSTAD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GREPSTAD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756 043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7 354 222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9 015 089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GREPSTAD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Aleksander Grepstad, Nystuveien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917 090 491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A. GREPSTAD AS</a:t>
            </a:r>
          </a:p>
        </p:txBody>
      </p:sp>
    </p:spTree>
  </p:cSld>
  <p:clrMapOvr>
    <a:masterClrMapping xmlns:a="http://schemas.openxmlformats.org/drawingml/2006/main"/>
  </p:clrMapOvr>
</p:sld>
</file>