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f9d26d06384b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4d67ab91f24057"/>
  </p:sldMasterIdLst>
  <p:sldIdLst>
    <p:sldId xmlns:r="http://schemas.openxmlformats.org/officeDocument/2006/relationships" id="256" r:id="Rcd499bf3fe3e43d9"/>
    <p:sldId xmlns:r="http://schemas.openxmlformats.org/officeDocument/2006/relationships" id="257" r:id="R330d8669907e4169"/>
    <p:sldId xmlns:r="http://schemas.openxmlformats.org/officeDocument/2006/relationships" id="258" r:id="R5f9520b6c81b4cd3"/>
    <p:sldId xmlns:r="http://schemas.openxmlformats.org/officeDocument/2006/relationships" id="259" r:id="R28442464e97a416d"/>
    <p:sldId xmlns:r="http://schemas.openxmlformats.org/officeDocument/2006/relationships" id="260" r:id="Rc23d8aa2d32649c1"/>
    <p:sldId xmlns:r="http://schemas.openxmlformats.org/officeDocument/2006/relationships" id="261" r:id="Rbe011b6b78324a55"/>
    <p:sldId xmlns:r="http://schemas.openxmlformats.org/officeDocument/2006/relationships" id="262" r:id="Re9286d3dcffd46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4d67ab91f24057" /><Relationship Type="http://schemas.openxmlformats.org/officeDocument/2006/relationships/slide" Target="/ppt/slides/slide1.xml" Id="Rcd499bf3fe3e43d9" /><Relationship Type="http://schemas.openxmlformats.org/officeDocument/2006/relationships/slide" Target="/ppt/slides/slide2.xml" Id="R330d8669907e4169" /><Relationship Type="http://schemas.openxmlformats.org/officeDocument/2006/relationships/slide" Target="/ppt/slides/slide3.xml" Id="R5f9520b6c81b4cd3" /><Relationship Type="http://schemas.openxmlformats.org/officeDocument/2006/relationships/slide" Target="/ppt/slides/slide4.xml" Id="R28442464e97a416d" /><Relationship Type="http://schemas.openxmlformats.org/officeDocument/2006/relationships/slide" Target="/ppt/slides/slide5.xml" Id="Rc23d8aa2d32649c1" /><Relationship Type="http://schemas.openxmlformats.org/officeDocument/2006/relationships/slide" Target="/ppt/slides/slide6.xml" Id="Rbe011b6b78324a55" /><Relationship Type="http://schemas.openxmlformats.org/officeDocument/2006/relationships/slide" Target="/ppt/slides/slide7.xml" Id="Re9286d3dcffd46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faa2a7fef540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8aaa0c36b4be1" /><Relationship Type="http://schemas.openxmlformats.org/officeDocument/2006/relationships/theme" Target="/ppt/slideMasters/theme/theme1.xml" Id="R1c8dc858d27742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78aaa0c36b4b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3b40706e14e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416b75d294a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1cadbe0b64a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3bb46499d42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de84d53464e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562ff46e246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2f39a128b45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 EIENDOM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11 043 757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3 883 745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11 906 725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FLAMINGO HOLDING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 EIENDOM AS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HOLDING AS  –  12,4 %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1072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vartdal@vartdalplast.no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917 082 839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