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ad46ce62c43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7aa2f0d6344f1"/>
  </p:sldMasterIdLst>
  <p:sldIdLst>
    <p:sldId xmlns:r="http://schemas.openxmlformats.org/officeDocument/2006/relationships" id="256" r:id="Ra602c404288f4d32"/>
    <p:sldId xmlns:r="http://schemas.openxmlformats.org/officeDocument/2006/relationships" id="257" r:id="R5801376f8a664239"/>
    <p:sldId xmlns:r="http://schemas.openxmlformats.org/officeDocument/2006/relationships" id="258" r:id="R69c7477da8bf4c8f"/>
    <p:sldId xmlns:r="http://schemas.openxmlformats.org/officeDocument/2006/relationships" id="259" r:id="R5ab68a51e7684e08"/>
    <p:sldId xmlns:r="http://schemas.openxmlformats.org/officeDocument/2006/relationships" id="260" r:id="R422ce22f7c024e3b"/>
    <p:sldId xmlns:r="http://schemas.openxmlformats.org/officeDocument/2006/relationships" id="261" r:id="R3f755964ea674b67"/>
    <p:sldId xmlns:r="http://schemas.openxmlformats.org/officeDocument/2006/relationships" id="262" r:id="R0fd706bb5b82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7aa2f0d6344f1" /><Relationship Type="http://schemas.openxmlformats.org/officeDocument/2006/relationships/slide" Target="/ppt/slides/slide1.xml" Id="Ra602c404288f4d32" /><Relationship Type="http://schemas.openxmlformats.org/officeDocument/2006/relationships/slide" Target="/ppt/slides/slide2.xml" Id="R5801376f8a664239" /><Relationship Type="http://schemas.openxmlformats.org/officeDocument/2006/relationships/slide" Target="/ppt/slides/slide3.xml" Id="R69c7477da8bf4c8f" /><Relationship Type="http://schemas.openxmlformats.org/officeDocument/2006/relationships/slide" Target="/ppt/slides/slide4.xml" Id="R5ab68a51e7684e08" /><Relationship Type="http://schemas.openxmlformats.org/officeDocument/2006/relationships/slide" Target="/ppt/slides/slide5.xml" Id="R422ce22f7c024e3b" /><Relationship Type="http://schemas.openxmlformats.org/officeDocument/2006/relationships/slide" Target="/ppt/slides/slide6.xml" Id="R3f755964ea674b67" /><Relationship Type="http://schemas.openxmlformats.org/officeDocument/2006/relationships/slide" Target="/ppt/slides/slide7.xml" Id="R0fd706bb5b82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84f21594d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47053e5494be7" /><Relationship Type="http://schemas.openxmlformats.org/officeDocument/2006/relationships/theme" Target="/ppt/slideMasters/theme/theme1.xml" Id="Ra9f5720eaa51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47053e549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e644ef74d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50694ebd7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7ed9e0ce548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3b75ac829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d7a85f29e49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6e03af7a040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7d0a850b9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