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20979121b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fa9fd271e4e92"/>
  </p:sldMasterIdLst>
  <p:sldIdLst>
    <p:sldId xmlns:r="http://schemas.openxmlformats.org/officeDocument/2006/relationships" id="256" r:id="R3d2fea8317a4435c"/>
    <p:sldId xmlns:r="http://schemas.openxmlformats.org/officeDocument/2006/relationships" id="257" r:id="R16b8474826384ba9"/>
    <p:sldId xmlns:r="http://schemas.openxmlformats.org/officeDocument/2006/relationships" id="258" r:id="R428045b04d84422b"/>
    <p:sldId xmlns:r="http://schemas.openxmlformats.org/officeDocument/2006/relationships" id="259" r:id="R2ce004de584b405f"/>
    <p:sldId xmlns:r="http://schemas.openxmlformats.org/officeDocument/2006/relationships" id="260" r:id="R3496e3b68511436d"/>
    <p:sldId xmlns:r="http://schemas.openxmlformats.org/officeDocument/2006/relationships" id="261" r:id="Rde59b9f5e7b7406c"/>
    <p:sldId xmlns:r="http://schemas.openxmlformats.org/officeDocument/2006/relationships" id="262" r:id="R45098635221146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fa9fd271e4e92" /><Relationship Type="http://schemas.openxmlformats.org/officeDocument/2006/relationships/slide" Target="/ppt/slides/slide1.xml" Id="R3d2fea8317a4435c" /><Relationship Type="http://schemas.openxmlformats.org/officeDocument/2006/relationships/slide" Target="/ppt/slides/slide2.xml" Id="R16b8474826384ba9" /><Relationship Type="http://schemas.openxmlformats.org/officeDocument/2006/relationships/slide" Target="/ppt/slides/slide3.xml" Id="R428045b04d84422b" /><Relationship Type="http://schemas.openxmlformats.org/officeDocument/2006/relationships/slide" Target="/ppt/slides/slide4.xml" Id="R2ce004de584b405f" /><Relationship Type="http://schemas.openxmlformats.org/officeDocument/2006/relationships/slide" Target="/ppt/slides/slide5.xml" Id="R3496e3b68511436d" /><Relationship Type="http://schemas.openxmlformats.org/officeDocument/2006/relationships/slide" Target="/ppt/slides/slide6.xml" Id="Rde59b9f5e7b7406c" /><Relationship Type="http://schemas.openxmlformats.org/officeDocument/2006/relationships/slide" Target="/ppt/slides/slide7.xml" Id="R45098635221146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f11d82481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485b146cb424f" /><Relationship Type="http://schemas.openxmlformats.org/officeDocument/2006/relationships/theme" Target="/ppt/slideMasters/theme/theme1.xml" Id="R0ee39d22eba4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e485b146cb42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5e87833e7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469fcb0564b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0708fb039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5282c3a5c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c8d4756434c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49ddb33824a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e1fc4afba41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HARDANGERFJORD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HARDANGERFJORD HOTEL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44 405 290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3 925 863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5 128 406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14 202 822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FJORDTIND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Hardangerfjordvegen 613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916 931 301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HARDANGERFJORD HOTEL AS</a:t>
            </a:r>
          </a:p>
        </p:txBody>
      </p:sp>
    </p:spTree>
  </p:cSld>
  <p:clrMapOvr>
    <a:masterClrMapping xmlns:a="http://schemas.openxmlformats.org/drawingml/2006/main"/>
  </p:clrMapOvr>
</p:sld>
</file>