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2960de969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8fdc2f6884baf"/>
  </p:sldMasterIdLst>
  <p:sldIdLst>
    <p:sldId xmlns:r="http://schemas.openxmlformats.org/officeDocument/2006/relationships" id="256" r:id="R8bd36e471cf840e4"/>
    <p:sldId xmlns:r="http://schemas.openxmlformats.org/officeDocument/2006/relationships" id="257" r:id="Rba729e78d1a645a3"/>
    <p:sldId xmlns:r="http://schemas.openxmlformats.org/officeDocument/2006/relationships" id="258" r:id="Rd6ea6b5b4e4a4a91"/>
    <p:sldId xmlns:r="http://schemas.openxmlformats.org/officeDocument/2006/relationships" id="259" r:id="Rb3400fae25e54446"/>
    <p:sldId xmlns:r="http://schemas.openxmlformats.org/officeDocument/2006/relationships" id="260" r:id="R5c758d298c92468e"/>
    <p:sldId xmlns:r="http://schemas.openxmlformats.org/officeDocument/2006/relationships" id="261" r:id="Rbc664c13557d45f4"/>
    <p:sldId xmlns:r="http://schemas.openxmlformats.org/officeDocument/2006/relationships" id="262" r:id="R88f854cfaebf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8fdc2f6884baf" /><Relationship Type="http://schemas.openxmlformats.org/officeDocument/2006/relationships/slide" Target="/ppt/slides/slide1.xml" Id="R8bd36e471cf840e4" /><Relationship Type="http://schemas.openxmlformats.org/officeDocument/2006/relationships/slide" Target="/ppt/slides/slide2.xml" Id="Rba729e78d1a645a3" /><Relationship Type="http://schemas.openxmlformats.org/officeDocument/2006/relationships/slide" Target="/ppt/slides/slide3.xml" Id="Rd6ea6b5b4e4a4a91" /><Relationship Type="http://schemas.openxmlformats.org/officeDocument/2006/relationships/slide" Target="/ppt/slides/slide4.xml" Id="Rb3400fae25e54446" /><Relationship Type="http://schemas.openxmlformats.org/officeDocument/2006/relationships/slide" Target="/ppt/slides/slide5.xml" Id="R5c758d298c92468e" /><Relationship Type="http://schemas.openxmlformats.org/officeDocument/2006/relationships/slide" Target="/ppt/slides/slide6.xml" Id="Rbc664c13557d45f4" /><Relationship Type="http://schemas.openxmlformats.org/officeDocument/2006/relationships/slide" Target="/ppt/slides/slide7.xml" Id="R88f854cfaebf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922ab80ff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e9c37a7254969" /><Relationship Type="http://schemas.openxmlformats.org/officeDocument/2006/relationships/theme" Target="/ppt/slideMasters/theme/theme1.xml" Id="Ree85032717f3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e9c37a725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05099c4b1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df26f08fd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c22e2753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e6bbfa694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627fc6f1f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ffdd3b804d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711e18e5d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MARTHINSEN PÅL BACHE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916 907 648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