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da950e02c6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6716d8f4b48f2"/>
  </p:sldMasterIdLst>
  <p:sldIdLst>
    <p:sldId xmlns:r="http://schemas.openxmlformats.org/officeDocument/2006/relationships" id="256" r:id="R37e6c937682d4983"/>
    <p:sldId xmlns:r="http://schemas.openxmlformats.org/officeDocument/2006/relationships" id="257" r:id="R80b129ebbf444ef6"/>
    <p:sldId xmlns:r="http://schemas.openxmlformats.org/officeDocument/2006/relationships" id="258" r:id="R916323b8e29e482f"/>
    <p:sldId xmlns:r="http://schemas.openxmlformats.org/officeDocument/2006/relationships" id="259" r:id="R04043632a4544ecf"/>
    <p:sldId xmlns:r="http://schemas.openxmlformats.org/officeDocument/2006/relationships" id="260" r:id="R37847cc7d9ba4909"/>
    <p:sldId xmlns:r="http://schemas.openxmlformats.org/officeDocument/2006/relationships" id="261" r:id="R32dff3c5fab24a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6716d8f4b48f2" /><Relationship Type="http://schemas.openxmlformats.org/officeDocument/2006/relationships/slide" Target="/ppt/slides/slide1.xml" Id="R37e6c937682d4983" /><Relationship Type="http://schemas.openxmlformats.org/officeDocument/2006/relationships/slide" Target="/ppt/slides/slide2.xml" Id="R80b129ebbf444ef6" /><Relationship Type="http://schemas.openxmlformats.org/officeDocument/2006/relationships/slide" Target="/ppt/slides/slide3.xml" Id="R916323b8e29e482f" /><Relationship Type="http://schemas.openxmlformats.org/officeDocument/2006/relationships/slide" Target="/ppt/slides/slide4.xml" Id="R04043632a4544ecf" /><Relationship Type="http://schemas.openxmlformats.org/officeDocument/2006/relationships/slide" Target="/ppt/slides/slide5.xml" Id="R37847cc7d9ba4909" /><Relationship Type="http://schemas.openxmlformats.org/officeDocument/2006/relationships/slide" Target="/ppt/slides/slide6.xml" Id="R32dff3c5fab24a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9f638d596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2c7a239eb4d97" /><Relationship Type="http://schemas.openxmlformats.org/officeDocument/2006/relationships/theme" Target="/ppt/slideMasters/theme/theme1.xml" Id="R5fded67fca48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2c7a239eb4d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9e60f715b4c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1ae087644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fc907f3a8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f499506c2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9a9ba91e4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82a7b0b87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 REGNSKAP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64A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916 907 648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