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d7330052eb46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59f6059f5a4d7a"/>
  </p:sldMasterIdLst>
  <p:sldIdLst>
    <p:sldId xmlns:r="http://schemas.openxmlformats.org/officeDocument/2006/relationships" id="256" r:id="Rf2831186349d4676"/>
    <p:sldId xmlns:r="http://schemas.openxmlformats.org/officeDocument/2006/relationships" id="257" r:id="R0a75372729324852"/>
    <p:sldId xmlns:r="http://schemas.openxmlformats.org/officeDocument/2006/relationships" id="258" r:id="Rbf0564efb4fe4e7d"/>
    <p:sldId xmlns:r="http://schemas.openxmlformats.org/officeDocument/2006/relationships" id="259" r:id="R7180065c399f405e"/>
    <p:sldId xmlns:r="http://schemas.openxmlformats.org/officeDocument/2006/relationships" id="260" r:id="Rf1abc4154c304f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9f6059f5a4d7a" /><Relationship Type="http://schemas.openxmlformats.org/officeDocument/2006/relationships/slide" Target="/ppt/slides/slide1.xml" Id="Rf2831186349d4676" /><Relationship Type="http://schemas.openxmlformats.org/officeDocument/2006/relationships/slide" Target="/ppt/slides/slide2.xml" Id="R0a75372729324852" /><Relationship Type="http://schemas.openxmlformats.org/officeDocument/2006/relationships/slide" Target="/ppt/slides/slide3.xml" Id="Rbf0564efb4fe4e7d" /><Relationship Type="http://schemas.openxmlformats.org/officeDocument/2006/relationships/slide" Target="/ppt/slides/slide4.xml" Id="R7180065c399f405e" /><Relationship Type="http://schemas.openxmlformats.org/officeDocument/2006/relationships/slide" Target="/ppt/slides/slide5.xml" Id="Rf1abc4154c304f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9366a929a4d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6a6493e2d4816" /><Relationship Type="http://schemas.openxmlformats.org/officeDocument/2006/relationships/theme" Target="/ppt/slideMasters/theme/theme1.xml" Id="Ra43b83c039c243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6a6493e2d48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3108508784f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9877711da4d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35549547542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84d6cf82b42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e9efa1fc44c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EQUINOR AKSJER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EQUINOR AKSJER NORGE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916 877 323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