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298dd3d63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2260e112249e4"/>
  </p:sldMasterIdLst>
  <p:sldIdLst>
    <p:sldId xmlns:r="http://schemas.openxmlformats.org/officeDocument/2006/relationships" id="256" r:id="Rf9e44320423b4026"/>
    <p:sldId xmlns:r="http://schemas.openxmlformats.org/officeDocument/2006/relationships" id="257" r:id="Rdbbb067bab9b4fae"/>
    <p:sldId xmlns:r="http://schemas.openxmlformats.org/officeDocument/2006/relationships" id="258" r:id="R83776fbcaff24527"/>
    <p:sldId xmlns:r="http://schemas.openxmlformats.org/officeDocument/2006/relationships" id="259" r:id="R299482fd073645fe"/>
    <p:sldId xmlns:r="http://schemas.openxmlformats.org/officeDocument/2006/relationships" id="260" r:id="R58115a177a8e43e4"/>
    <p:sldId xmlns:r="http://schemas.openxmlformats.org/officeDocument/2006/relationships" id="261" r:id="Rdf7008208f6e490c"/>
    <p:sldId xmlns:r="http://schemas.openxmlformats.org/officeDocument/2006/relationships" id="262" r:id="Ra30b389a090d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2260e112249e4" /><Relationship Type="http://schemas.openxmlformats.org/officeDocument/2006/relationships/slide" Target="/ppt/slides/slide1.xml" Id="Rf9e44320423b4026" /><Relationship Type="http://schemas.openxmlformats.org/officeDocument/2006/relationships/slide" Target="/ppt/slides/slide2.xml" Id="Rdbbb067bab9b4fae" /><Relationship Type="http://schemas.openxmlformats.org/officeDocument/2006/relationships/slide" Target="/ppt/slides/slide3.xml" Id="R83776fbcaff24527" /><Relationship Type="http://schemas.openxmlformats.org/officeDocument/2006/relationships/slide" Target="/ppt/slides/slide4.xml" Id="R299482fd073645fe" /><Relationship Type="http://schemas.openxmlformats.org/officeDocument/2006/relationships/slide" Target="/ppt/slides/slide5.xml" Id="R58115a177a8e43e4" /><Relationship Type="http://schemas.openxmlformats.org/officeDocument/2006/relationships/slide" Target="/ppt/slides/slide6.xml" Id="Rdf7008208f6e490c" /><Relationship Type="http://schemas.openxmlformats.org/officeDocument/2006/relationships/slide" Target="/ppt/slides/slide7.xml" Id="Ra30b389a090d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7c05b5a23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c424e7d8d4df4" /><Relationship Type="http://schemas.openxmlformats.org/officeDocument/2006/relationships/theme" Target="/ppt/slideMasters/theme/theme1.xml" Id="R3efadcdf140e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c424e7d8d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2719c456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43c691b3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799a80f0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0b9ad2ef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2b6531945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8ff195ef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4e4ed472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INVEST NR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155 280 543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155 331 327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91,3 %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Credo Partners AS,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