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a987346d2d45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ff3b1083c547f5"/>
  </p:sldMasterIdLst>
  <p:sldIdLst>
    <p:sldId xmlns:r="http://schemas.openxmlformats.org/officeDocument/2006/relationships" id="256" r:id="Rc7003d4d363b43ab"/>
    <p:sldId xmlns:r="http://schemas.openxmlformats.org/officeDocument/2006/relationships" id="257" r:id="R00622e49a7174249"/>
    <p:sldId xmlns:r="http://schemas.openxmlformats.org/officeDocument/2006/relationships" id="258" r:id="R7fe6a4080e4b43a4"/>
    <p:sldId xmlns:r="http://schemas.openxmlformats.org/officeDocument/2006/relationships" id="259" r:id="Rbe9a3961c6c44515"/>
    <p:sldId xmlns:r="http://schemas.openxmlformats.org/officeDocument/2006/relationships" id="260" r:id="R771e80fba05e4b38"/>
    <p:sldId xmlns:r="http://schemas.openxmlformats.org/officeDocument/2006/relationships" id="261" r:id="Rc8097561e2a742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ff3b1083c547f5" /><Relationship Type="http://schemas.openxmlformats.org/officeDocument/2006/relationships/slide" Target="/ppt/slides/slide1.xml" Id="Rc7003d4d363b43ab" /><Relationship Type="http://schemas.openxmlformats.org/officeDocument/2006/relationships/slide" Target="/ppt/slides/slide2.xml" Id="R00622e49a7174249" /><Relationship Type="http://schemas.openxmlformats.org/officeDocument/2006/relationships/slide" Target="/ppt/slides/slide3.xml" Id="R7fe6a4080e4b43a4" /><Relationship Type="http://schemas.openxmlformats.org/officeDocument/2006/relationships/slide" Target="/ppt/slides/slide4.xml" Id="Rbe9a3961c6c44515" /><Relationship Type="http://schemas.openxmlformats.org/officeDocument/2006/relationships/slide" Target="/ppt/slides/slide5.xml" Id="R771e80fba05e4b38" /><Relationship Type="http://schemas.openxmlformats.org/officeDocument/2006/relationships/slide" Target="/ppt/slides/slide6.xml" Id="Rc8097561e2a742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9504c937af44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a27c302624c5e" /><Relationship Type="http://schemas.openxmlformats.org/officeDocument/2006/relationships/theme" Target="/ppt/slideMasters/theme/theme1.xml" Id="Ra85b0f4fd79a46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5a27c302624c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5eb1f54f640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cd589957a46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61ca590534a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8e72c183544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623309ae54d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2484069764f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DIRENT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DIRENT AS ble etablert [år] og holder til i Båtstø.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735 920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735 920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Landikveien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3477 Båtstø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916 861 974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DIRENT AS</a:t>
            </a:r>
          </a:p>
        </p:txBody>
      </p:sp>
    </p:spTree>
  </p:cSld>
  <p:clrMapOvr>
    <a:masterClrMapping xmlns:a="http://schemas.openxmlformats.org/drawingml/2006/main"/>
  </p:clrMapOvr>
</p:sld>
</file>