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aa6d4f8d1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a3ea762f74ec9"/>
  </p:sldMasterIdLst>
  <p:sldIdLst>
    <p:sldId xmlns:r="http://schemas.openxmlformats.org/officeDocument/2006/relationships" id="256" r:id="Rccbd7b49303a4d24"/>
    <p:sldId xmlns:r="http://schemas.openxmlformats.org/officeDocument/2006/relationships" id="257" r:id="Rca2417783cb54e86"/>
    <p:sldId xmlns:r="http://schemas.openxmlformats.org/officeDocument/2006/relationships" id="258" r:id="R0ac513d7ed904f10"/>
    <p:sldId xmlns:r="http://schemas.openxmlformats.org/officeDocument/2006/relationships" id="259" r:id="R55b0c3121ed04b75"/>
    <p:sldId xmlns:r="http://schemas.openxmlformats.org/officeDocument/2006/relationships" id="260" r:id="R240236d776fe49ea"/>
    <p:sldId xmlns:r="http://schemas.openxmlformats.org/officeDocument/2006/relationships" id="261" r:id="R431beeb3fd9643f5"/>
    <p:sldId xmlns:r="http://schemas.openxmlformats.org/officeDocument/2006/relationships" id="262" r:id="Ra958f4c5a741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a3ea762f74ec9" /><Relationship Type="http://schemas.openxmlformats.org/officeDocument/2006/relationships/slide" Target="/ppt/slides/slide1.xml" Id="Rccbd7b49303a4d24" /><Relationship Type="http://schemas.openxmlformats.org/officeDocument/2006/relationships/slide" Target="/ppt/slides/slide2.xml" Id="Rca2417783cb54e86" /><Relationship Type="http://schemas.openxmlformats.org/officeDocument/2006/relationships/slide" Target="/ppt/slides/slide3.xml" Id="R0ac513d7ed904f10" /><Relationship Type="http://schemas.openxmlformats.org/officeDocument/2006/relationships/slide" Target="/ppt/slides/slide4.xml" Id="R55b0c3121ed04b75" /><Relationship Type="http://schemas.openxmlformats.org/officeDocument/2006/relationships/slide" Target="/ppt/slides/slide5.xml" Id="R240236d776fe49ea" /><Relationship Type="http://schemas.openxmlformats.org/officeDocument/2006/relationships/slide" Target="/ppt/slides/slide6.xml" Id="R431beeb3fd9643f5" /><Relationship Type="http://schemas.openxmlformats.org/officeDocument/2006/relationships/slide" Target="/ppt/slides/slide7.xml" Id="Ra958f4c5a741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b8c1d02c3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31f9c90c4235" /><Relationship Type="http://schemas.openxmlformats.org/officeDocument/2006/relationships/theme" Target="/ppt/slideMasters/theme/theme1.xml" Id="R88e138179787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531f9c90c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e5a90dd79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83f50a6ec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35c31dd07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da4b75e79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b228dd8f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51134df42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4912bd4a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UNIKE HOTELLER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15 825 165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12 734 678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139 367 746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916 830 572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