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25ccc8370f43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373f12afe84f9f"/>
  </p:sldMasterIdLst>
  <p:sldIdLst>
    <p:sldId xmlns:r="http://schemas.openxmlformats.org/officeDocument/2006/relationships" id="256" r:id="R1a98fa7ff0c94118"/>
    <p:sldId xmlns:r="http://schemas.openxmlformats.org/officeDocument/2006/relationships" id="257" r:id="Rf526eb3e0d0e421e"/>
    <p:sldId xmlns:r="http://schemas.openxmlformats.org/officeDocument/2006/relationships" id="258" r:id="R777288f31e584fa0"/>
    <p:sldId xmlns:r="http://schemas.openxmlformats.org/officeDocument/2006/relationships" id="259" r:id="R339dad4baa104d53"/>
    <p:sldId xmlns:r="http://schemas.openxmlformats.org/officeDocument/2006/relationships" id="260" r:id="Rcfe8f788723c4c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373f12afe84f9f" /><Relationship Type="http://schemas.openxmlformats.org/officeDocument/2006/relationships/slide" Target="/ppt/slides/slide1.xml" Id="R1a98fa7ff0c94118" /><Relationship Type="http://schemas.openxmlformats.org/officeDocument/2006/relationships/slide" Target="/ppt/slides/slide2.xml" Id="Rf526eb3e0d0e421e" /><Relationship Type="http://schemas.openxmlformats.org/officeDocument/2006/relationships/slide" Target="/ppt/slides/slide3.xml" Id="R777288f31e584fa0" /><Relationship Type="http://schemas.openxmlformats.org/officeDocument/2006/relationships/slide" Target="/ppt/slides/slide4.xml" Id="R339dad4baa104d53" /><Relationship Type="http://schemas.openxmlformats.org/officeDocument/2006/relationships/slide" Target="/ppt/slides/slide5.xml" Id="Rcfe8f788723c4c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b59457cb7c43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88c3f5bb0452b" /><Relationship Type="http://schemas.openxmlformats.org/officeDocument/2006/relationships/theme" Target="/ppt/slideMasters/theme/theme1.xml" Id="R76641ee1620f4e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f88c3f5bb045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4eb74d1b140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ab2e63a9f48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63b62153d4a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9721f245648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7f72d8dfa4d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TYSVÆR MÅLLAG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MÅLLAG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TYSVÆR MÅLLAG ble etablert [år] og holder til i Skjoldastraumen.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MÅLLAG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MÅLLAG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MÅLLAG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Audhild Drivdal Frøyland, Romsalandsvegen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5567 Skjoldastraumen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a.d.froyland@gmail.com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916 822 464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MÅLLAG</a:t>
            </a:r>
          </a:p>
        </p:txBody>
      </p:sp>
    </p:spTree>
  </p:cSld>
  <p:clrMapOvr>
    <a:masterClrMapping xmlns:a="http://schemas.openxmlformats.org/drawingml/2006/main"/>
  </p:clrMapOvr>
</p:sld>
</file>