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bb7866b1a7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3d923a66641a6"/>
  </p:sldMasterIdLst>
  <p:sldIdLst>
    <p:sldId xmlns:r="http://schemas.openxmlformats.org/officeDocument/2006/relationships" id="256" r:id="R967fbc8045b44c29"/>
    <p:sldId xmlns:r="http://schemas.openxmlformats.org/officeDocument/2006/relationships" id="257" r:id="Rb3c37c5d59e449ad"/>
    <p:sldId xmlns:r="http://schemas.openxmlformats.org/officeDocument/2006/relationships" id="258" r:id="R01b01a788fc44810"/>
    <p:sldId xmlns:r="http://schemas.openxmlformats.org/officeDocument/2006/relationships" id="259" r:id="Ra9bb5bcbb5774733"/>
    <p:sldId xmlns:r="http://schemas.openxmlformats.org/officeDocument/2006/relationships" id="260" r:id="Rc0f51622549f4a90"/>
    <p:sldId xmlns:r="http://schemas.openxmlformats.org/officeDocument/2006/relationships" id="261" r:id="Rc90d684dc3224960"/>
    <p:sldId xmlns:r="http://schemas.openxmlformats.org/officeDocument/2006/relationships" id="262" r:id="R3d7b4e3b3b1c4a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3d923a66641a6" /><Relationship Type="http://schemas.openxmlformats.org/officeDocument/2006/relationships/slide" Target="/ppt/slides/slide1.xml" Id="R967fbc8045b44c29" /><Relationship Type="http://schemas.openxmlformats.org/officeDocument/2006/relationships/slide" Target="/ppt/slides/slide2.xml" Id="Rb3c37c5d59e449ad" /><Relationship Type="http://schemas.openxmlformats.org/officeDocument/2006/relationships/slide" Target="/ppt/slides/slide3.xml" Id="R01b01a788fc44810" /><Relationship Type="http://schemas.openxmlformats.org/officeDocument/2006/relationships/slide" Target="/ppt/slides/slide4.xml" Id="Ra9bb5bcbb5774733" /><Relationship Type="http://schemas.openxmlformats.org/officeDocument/2006/relationships/slide" Target="/ppt/slides/slide5.xml" Id="Rc0f51622549f4a90" /><Relationship Type="http://schemas.openxmlformats.org/officeDocument/2006/relationships/slide" Target="/ppt/slides/slide6.xml" Id="Rc90d684dc3224960" /><Relationship Type="http://schemas.openxmlformats.org/officeDocument/2006/relationships/slide" Target="/ppt/slides/slide7.xml" Id="R3d7b4e3b3b1c4a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6a5937f99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92d5150fe49d4" /><Relationship Type="http://schemas.openxmlformats.org/officeDocument/2006/relationships/theme" Target="/ppt/slideMasters/theme/theme1.xml" Id="R0e46c8228f31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92d5150fe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c8915720a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1e6facd44e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bb36ac71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ab9440b5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ce06ad47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908cad84841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b52023d5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