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15b0ac645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604a693e74623"/>
  </p:sldMasterIdLst>
  <p:sldIdLst>
    <p:sldId xmlns:r="http://schemas.openxmlformats.org/officeDocument/2006/relationships" id="256" r:id="R0d3d901955664ed6"/>
    <p:sldId xmlns:r="http://schemas.openxmlformats.org/officeDocument/2006/relationships" id="257" r:id="Re4c5fa3cbeb64bb1"/>
    <p:sldId xmlns:r="http://schemas.openxmlformats.org/officeDocument/2006/relationships" id="258" r:id="R2a77da70fccf41df"/>
    <p:sldId xmlns:r="http://schemas.openxmlformats.org/officeDocument/2006/relationships" id="259" r:id="R28b2641756234bc0"/>
    <p:sldId xmlns:r="http://schemas.openxmlformats.org/officeDocument/2006/relationships" id="260" r:id="R2568bca2898d4185"/>
    <p:sldId xmlns:r="http://schemas.openxmlformats.org/officeDocument/2006/relationships" id="261" r:id="Re8dc491db194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604a693e74623" /><Relationship Type="http://schemas.openxmlformats.org/officeDocument/2006/relationships/slide" Target="/ppt/slides/slide1.xml" Id="R0d3d901955664ed6" /><Relationship Type="http://schemas.openxmlformats.org/officeDocument/2006/relationships/slide" Target="/ppt/slides/slide2.xml" Id="Re4c5fa3cbeb64bb1" /><Relationship Type="http://schemas.openxmlformats.org/officeDocument/2006/relationships/slide" Target="/ppt/slides/slide3.xml" Id="R2a77da70fccf41df" /><Relationship Type="http://schemas.openxmlformats.org/officeDocument/2006/relationships/slide" Target="/ppt/slides/slide4.xml" Id="R28b2641756234bc0" /><Relationship Type="http://schemas.openxmlformats.org/officeDocument/2006/relationships/slide" Target="/ppt/slides/slide5.xml" Id="R2568bca2898d4185" /><Relationship Type="http://schemas.openxmlformats.org/officeDocument/2006/relationships/slide" Target="/ppt/slides/slide6.xml" Id="Re8dc491db194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091f1c551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f36698134c84" /><Relationship Type="http://schemas.openxmlformats.org/officeDocument/2006/relationships/theme" Target="/ppt/slideMasters/theme/theme1.xml" Id="Re5fe9d6133bb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4f3669813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aec67d321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6fa80f36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4eff44b8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cbce8a00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e679768a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1e48fbfcc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