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b8ff8db50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aa432a63d46ee"/>
  </p:sldMasterIdLst>
  <p:sldIdLst>
    <p:sldId xmlns:r="http://schemas.openxmlformats.org/officeDocument/2006/relationships" id="256" r:id="Ra542aea5dd3b4184"/>
    <p:sldId xmlns:r="http://schemas.openxmlformats.org/officeDocument/2006/relationships" id="257" r:id="R1a3b9ab171e3462b"/>
    <p:sldId xmlns:r="http://schemas.openxmlformats.org/officeDocument/2006/relationships" id="258" r:id="Rfd9de0ee2b7f4b95"/>
    <p:sldId xmlns:r="http://schemas.openxmlformats.org/officeDocument/2006/relationships" id="259" r:id="R463269e2310d49fe"/>
    <p:sldId xmlns:r="http://schemas.openxmlformats.org/officeDocument/2006/relationships" id="260" r:id="Rcb0a9cae1c1f41a2"/>
    <p:sldId xmlns:r="http://schemas.openxmlformats.org/officeDocument/2006/relationships" id="261" r:id="R24a1e61648a049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aa432a63d46ee" /><Relationship Type="http://schemas.openxmlformats.org/officeDocument/2006/relationships/slide" Target="/ppt/slides/slide1.xml" Id="Ra542aea5dd3b4184" /><Relationship Type="http://schemas.openxmlformats.org/officeDocument/2006/relationships/slide" Target="/ppt/slides/slide2.xml" Id="R1a3b9ab171e3462b" /><Relationship Type="http://schemas.openxmlformats.org/officeDocument/2006/relationships/slide" Target="/ppt/slides/slide3.xml" Id="Rfd9de0ee2b7f4b95" /><Relationship Type="http://schemas.openxmlformats.org/officeDocument/2006/relationships/slide" Target="/ppt/slides/slide4.xml" Id="R463269e2310d49fe" /><Relationship Type="http://schemas.openxmlformats.org/officeDocument/2006/relationships/slide" Target="/ppt/slides/slide5.xml" Id="Rcb0a9cae1c1f41a2" /><Relationship Type="http://schemas.openxmlformats.org/officeDocument/2006/relationships/slide" Target="/ppt/slides/slide6.xml" Id="R24a1e61648a049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c805f7e81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60c3bc64e4f81" /><Relationship Type="http://schemas.openxmlformats.org/officeDocument/2006/relationships/theme" Target="/ppt/slideMasters/theme/theme1.xml" Id="Rc22d3ef659834e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660c3bc64e4f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046a5a39143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a2248de9f4b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8846475d1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ccdf3fb504b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123e43ea84a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dffd71e9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MANAGEMENT AS  –  41,7 %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GURO CATHRINE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HALLVARD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THORESEN MARTE CHRISTINE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 MANAGEMENT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 THORESEN HOLDING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916 726 473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 AS</a:t>
            </a:r>
          </a:p>
        </p:txBody>
      </p:sp>
    </p:spTree>
  </p:cSld>
  <p:clrMapOvr>
    <a:masterClrMapping xmlns:a="http://schemas.openxmlformats.org/drawingml/2006/main"/>
  </p:clrMapOvr>
</p:sld>
</file>