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ba523f701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9e6d04cf64980"/>
  </p:sldMasterIdLst>
  <p:sldIdLst>
    <p:sldId xmlns:r="http://schemas.openxmlformats.org/officeDocument/2006/relationships" id="256" r:id="Rda977544e5ea455c"/>
    <p:sldId xmlns:r="http://schemas.openxmlformats.org/officeDocument/2006/relationships" id="257" r:id="R937bb1adc0a7493d"/>
    <p:sldId xmlns:r="http://schemas.openxmlformats.org/officeDocument/2006/relationships" id="258" r:id="R4bfeb7d8f17a4a02"/>
    <p:sldId xmlns:r="http://schemas.openxmlformats.org/officeDocument/2006/relationships" id="259" r:id="Ra3dffb6196e443f6"/>
    <p:sldId xmlns:r="http://schemas.openxmlformats.org/officeDocument/2006/relationships" id="260" r:id="R27012335d20a4f15"/>
    <p:sldId xmlns:r="http://schemas.openxmlformats.org/officeDocument/2006/relationships" id="261" r:id="R5f3adfa920f84783"/>
    <p:sldId xmlns:r="http://schemas.openxmlformats.org/officeDocument/2006/relationships" id="262" r:id="Rf4edf64ef243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9e6d04cf64980" /><Relationship Type="http://schemas.openxmlformats.org/officeDocument/2006/relationships/slide" Target="/ppt/slides/slide1.xml" Id="Rda977544e5ea455c" /><Relationship Type="http://schemas.openxmlformats.org/officeDocument/2006/relationships/slide" Target="/ppt/slides/slide2.xml" Id="R937bb1adc0a7493d" /><Relationship Type="http://schemas.openxmlformats.org/officeDocument/2006/relationships/slide" Target="/ppt/slides/slide3.xml" Id="R4bfeb7d8f17a4a02" /><Relationship Type="http://schemas.openxmlformats.org/officeDocument/2006/relationships/slide" Target="/ppt/slides/slide4.xml" Id="Ra3dffb6196e443f6" /><Relationship Type="http://schemas.openxmlformats.org/officeDocument/2006/relationships/slide" Target="/ppt/slides/slide5.xml" Id="R27012335d20a4f15" /><Relationship Type="http://schemas.openxmlformats.org/officeDocument/2006/relationships/slide" Target="/ppt/slides/slide6.xml" Id="R5f3adfa920f84783" /><Relationship Type="http://schemas.openxmlformats.org/officeDocument/2006/relationships/slide" Target="/ppt/slides/slide7.xml" Id="Rf4edf64ef243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d882ad803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a7ead1cc744a4" /><Relationship Type="http://schemas.openxmlformats.org/officeDocument/2006/relationships/theme" Target="/ppt/slideMasters/theme/theme1.xml" Id="Re768caa6d53f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a7ead1cc7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b87cebb3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d778c242a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936aa3ad2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328c525e3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862e79900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cfa98f18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51f95c9f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