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4e6511fbd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829fe8b5842f3"/>
  </p:sldMasterIdLst>
  <p:sldIdLst>
    <p:sldId xmlns:r="http://schemas.openxmlformats.org/officeDocument/2006/relationships" id="256" r:id="R271cab5b47914032"/>
    <p:sldId xmlns:r="http://schemas.openxmlformats.org/officeDocument/2006/relationships" id="257" r:id="R3635c911930043e4"/>
    <p:sldId xmlns:r="http://schemas.openxmlformats.org/officeDocument/2006/relationships" id="258" r:id="R309b3c94b6da4e93"/>
    <p:sldId xmlns:r="http://schemas.openxmlformats.org/officeDocument/2006/relationships" id="259" r:id="R54b8df52fada408f"/>
    <p:sldId xmlns:r="http://schemas.openxmlformats.org/officeDocument/2006/relationships" id="260" r:id="R48037db8449445da"/>
    <p:sldId xmlns:r="http://schemas.openxmlformats.org/officeDocument/2006/relationships" id="261" r:id="R992c9581f1454b37"/>
    <p:sldId xmlns:r="http://schemas.openxmlformats.org/officeDocument/2006/relationships" id="262" r:id="R8fbb91a8c857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829fe8b5842f3" /><Relationship Type="http://schemas.openxmlformats.org/officeDocument/2006/relationships/slide" Target="/ppt/slides/slide1.xml" Id="R271cab5b47914032" /><Relationship Type="http://schemas.openxmlformats.org/officeDocument/2006/relationships/slide" Target="/ppt/slides/slide2.xml" Id="R3635c911930043e4" /><Relationship Type="http://schemas.openxmlformats.org/officeDocument/2006/relationships/slide" Target="/ppt/slides/slide3.xml" Id="R309b3c94b6da4e93" /><Relationship Type="http://schemas.openxmlformats.org/officeDocument/2006/relationships/slide" Target="/ppt/slides/slide4.xml" Id="R54b8df52fada408f" /><Relationship Type="http://schemas.openxmlformats.org/officeDocument/2006/relationships/slide" Target="/ppt/slides/slide5.xml" Id="R48037db8449445da" /><Relationship Type="http://schemas.openxmlformats.org/officeDocument/2006/relationships/slide" Target="/ppt/slides/slide6.xml" Id="R992c9581f1454b37" /><Relationship Type="http://schemas.openxmlformats.org/officeDocument/2006/relationships/slide" Target="/ppt/slides/slide7.xml" Id="R8fbb91a8c857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e4729f0b2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273230604d78" /><Relationship Type="http://schemas.openxmlformats.org/officeDocument/2006/relationships/theme" Target="/ppt/slideMasters/theme/theme1.xml" Id="Rc383b48c309c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327323060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c21002e9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09c9acaf9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656e6bdd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3926839e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15ac44c1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90e99037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2031bac0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