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6be3b14c1747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6f77f5e8f44a8"/>
  </p:sldMasterIdLst>
  <p:sldIdLst>
    <p:sldId xmlns:r="http://schemas.openxmlformats.org/officeDocument/2006/relationships" id="256" r:id="R502ba0c13b7d4325"/>
    <p:sldId xmlns:r="http://schemas.openxmlformats.org/officeDocument/2006/relationships" id="257" r:id="R18af9bf4f4734f4c"/>
    <p:sldId xmlns:r="http://schemas.openxmlformats.org/officeDocument/2006/relationships" id="258" r:id="R2468762052a94447"/>
    <p:sldId xmlns:r="http://schemas.openxmlformats.org/officeDocument/2006/relationships" id="259" r:id="R84e90c1397224cb6"/>
    <p:sldId xmlns:r="http://schemas.openxmlformats.org/officeDocument/2006/relationships" id="260" r:id="R1b36882b35bc4e71"/>
    <p:sldId xmlns:r="http://schemas.openxmlformats.org/officeDocument/2006/relationships" id="261" r:id="R8d9e9e17075749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6f77f5e8f44a8" /><Relationship Type="http://schemas.openxmlformats.org/officeDocument/2006/relationships/slide" Target="/ppt/slides/slide1.xml" Id="R502ba0c13b7d4325" /><Relationship Type="http://schemas.openxmlformats.org/officeDocument/2006/relationships/slide" Target="/ppt/slides/slide2.xml" Id="R18af9bf4f4734f4c" /><Relationship Type="http://schemas.openxmlformats.org/officeDocument/2006/relationships/slide" Target="/ppt/slides/slide3.xml" Id="R2468762052a94447" /><Relationship Type="http://schemas.openxmlformats.org/officeDocument/2006/relationships/slide" Target="/ppt/slides/slide4.xml" Id="R84e90c1397224cb6" /><Relationship Type="http://schemas.openxmlformats.org/officeDocument/2006/relationships/slide" Target="/ppt/slides/slide5.xml" Id="R1b36882b35bc4e71" /><Relationship Type="http://schemas.openxmlformats.org/officeDocument/2006/relationships/slide" Target="/ppt/slides/slide6.xml" Id="R8d9e9e17075749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40c659350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561c2a69d4a1f" /><Relationship Type="http://schemas.openxmlformats.org/officeDocument/2006/relationships/theme" Target="/ppt/slideMasters/theme/theme1.xml" Id="R145dacfc9a74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561c2a69d4a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1e1428b3c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2218f6cab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366b65eb6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6ddf761114f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d49fc9837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36f62278f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