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690cf4fb6e4f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4333c306f84eed"/>
  </p:sldMasterIdLst>
  <p:sldIdLst>
    <p:sldId xmlns:r="http://schemas.openxmlformats.org/officeDocument/2006/relationships" id="256" r:id="Ra196b442d2e8434e"/>
    <p:sldId xmlns:r="http://schemas.openxmlformats.org/officeDocument/2006/relationships" id="257" r:id="Rf88734eb228d4ac4"/>
    <p:sldId xmlns:r="http://schemas.openxmlformats.org/officeDocument/2006/relationships" id="258" r:id="R0b3bb37f079047ee"/>
    <p:sldId xmlns:r="http://schemas.openxmlformats.org/officeDocument/2006/relationships" id="259" r:id="Rbe9a948915ed48ec"/>
    <p:sldId xmlns:r="http://schemas.openxmlformats.org/officeDocument/2006/relationships" id="260" r:id="Ra7acd1a8a9d9493a"/>
    <p:sldId xmlns:r="http://schemas.openxmlformats.org/officeDocument/2006/relationships" id="261" r:id="R95b979cb9823491d"/>
    <p:sldId xmlns:r="http://schemas.openxmlformats.org/officeDocument/2006/relationships" id="262" r:id="Rbfcc44a9b12d49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333c306f84eed" /><Relationship Type="http://schemas.openxmlformats.org/officeDocument/2006/relationships/slide" Target="/ppt/slides/slide1.xml" Id="Ra196b442d2e8434e" /><Relationship Type="http://schemas.openxmlformats.org/officeDocument/2006/relationships/slide" Target="/ppt/slides/slide2.xml" Id="Rf88734eb228d4ac4" /><Relationship Type="http://schemas.openxmlformats.org/officeDocument/2006/relationships/slide" Target="/ppt/slides/slide3.xml" Id="R0b3bb37f079047ee" /><Relationship Type="http://schemas.openxmlformats.org/officeDocument/2006/relationships/slide" Target="/ppt/slides/slide4.xml" Id="Rbe9a948915ed48ec" /><Relationship Type="http://schemas.openxmlformats.org/officeDocument/2006/relationships/slide" Target="/ppt/slides/slide5.xml" Id="Ra7acd1a8a9d9493a" /><Relationship Type="http://schemas.openxmlformats.org/officeDocument/2006/relationships/slide" Target="/ppt/slides/slide6.xml" Id="R95b979cb9823491d" /><Relationship Type="http://schemas.openxmlformats.org/officeDocument/2006/relationships/slide" Target="/ppt/slides/slide7.xml" Id="Rbfcc44a9b12d49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999d71ab54c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db719fff24367" /><Relationship Type="http://schemas.openxmlformats.org/officeDocument/2006/relationships/theme" Target="/ppt/slideMasters/theme/theme1.xml" Id="R6208397047d54a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2db719fff243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23d3476914d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1288a760f43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56985b33a46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901fec73545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db4d7b2314c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cf63fa60242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993fe820a42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EASY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EASY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21 099 754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8 231 774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6 361 669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4 175 057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12 339 603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post@easya.no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www.easya.no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916 643 098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