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8e529028ee47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8e9e1b561480d"/>
  </p:sldMasterIdLst>
  <p:sldIdLst>
    <p:sldId xmlns:r="http://schemas.openxmlformats.org/officeDocument/2006/relationships" id="256" r:id="Rd1e92abc9ebb4a1a"/>
    <p:sldId xmlns:r="http://schemas.openxmlformats.org/officeDocument/2006/relationships" id="257" r:id="R57e0c0cf0b614e22"/>
    <p:sldId xmlns:r="http://schemas.openxmlformats.org/officeDocument/2006/relationships" id="258" r:id="Raf0f80c8a8334bf9"/>
    <p:sldId xmlns:r="http://schemas.openxmlformats.org/officeDocument/2006/relationships" id="259" r:id="R24b8dd7554dc4cfd"/>
    <p:sldId xmlns:r="http://schemas.openxmlformats.org/officeDocument/2006/relationships" id="260" r:id="R3983980def13462d"/>
    <p:sldId xmlns:r="http://schemas.openxmlformats.org/officeDocument/2006/relationships" id="261" r:id="R6cc31bf2642d498e"/>
    <p:sldId xmlns:r="http://schemas.openxmlformats.org/officeDocument/2006/relationships" id="262" r:id="R2145066204c54d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8e9e1b561480d" /><Relationship Type="http://schemas.openxmlformats.org/officeDocument/2006/relationships/slide" Target="/ppt/slides/slide1.xml" Id="Rd1e92abc9ebb4a1a" /><Relationship Type="http://schemas.openxmlformats.org/officeDocument/2006/relationships/slide" Target="/ppt/slides/slide2.xml" Id="R57e0c0cf0b614e22" /><Relationship Type="http://schemas.openxmlformats.org/officeDocument/2006/relationships/slide" Target="/ppt/slides/slide3.xml" Id="Raf0f80c8a8334bf9" /><Relationship Type="http://schemas.openxmlformats.org/officeDocument/2006/relationships/slide" Target="/ppt/slides/slide4.xml" Id="R24b8dd7554dc4cfd" /><Relationship Type="http://schemas.openxmlformats.org/officeDocument/2006/relationships/slide" Target="/ppt/slides/slide5.xml" Id="R3983980def13462d" /><Relationship Type="http://schemas.openxmlformats.org/officeDocument/2006/relationships/slide" Target="/ppt/slides/slide6.xml" Id="R6cc31bf2642d498e" /><Relationship Type="http://schemas.openxmlformats.org/officeDocument/2006/relationships/slide" Target="/ppt/slides/slide7.xml" Id="R2145066204c54d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9bb09553042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6a71b860842ea" /><Relationship Type="http://schemas.openxmlformats.org/officeDocument/2006/relationships/theme" Target="/ppt/slideMasters/theme/theme1.xml" Id="Rdde96bd3b494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6a71b860842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dedba0273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19961ef1a4d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e8b955ef2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21cd8b84e44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cce55715c41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6acff76e543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1c8afc19e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SWOOP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SWOOP GROUP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3 059 672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WIK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916 640 471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