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558a84864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df034cd244718"/>
  </p:sldMasterIdLst>
  <p:sldIdLst>
    <p:sldId xmlns:r="http://schemas.openxmlformats.org/officeDocument/2006/relationships" id="256" r:id="Rc59a3524ab514189"/>
    <p:sldId xmlns:r="http://schemas.openxmlformats.org/officeDocument/2006/relationships" id="257" r:id="R11efcc893c034b82"/>
    <p:sldId xmlns:r="http://schemas.openxmlformats.org/officeDocument/2006/relationships" id="258" r:id="R7c1af2fa09b041fa"/>
    <p:sldId xmlns:r="http://schemas.openxmlformats.org/officeDocument/2006/relationships" id="259" r:id="R5c8e53c0359d47f1"/>
    <p:sldId xmlns:r="http://schemas.openxmlformats.org/officeDocument/2006/relationships" id="260" r:id="Rc0888990dcb64e83"/>
    <p:sldId xmlns:r="http://schemas.openxmlformats.org/officeDocument/2006/relationships" id="261" r:id="Re83af48b8d0d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df034cd244718" /><Relationship Type="http://schemas.openxmlformats.org/officeDocument/2006/relationships/slide" Target="/ppt/slides/slide1.xml" Id="Rc59a3524ab514189" /><Relationship Type="http://schemas.openxmlformats.org/officeDocument/2006/relationships/slide" Target="/ppt/slides/slide2.xml" Id="R11efcc893c034b82" /><Relationship Type="http://schemas.openxmlformats.org/officeDocument/2006/relationships/slide" Target="/ppt/slides/slide3.xml" Id="R7c1af2fa09b041fa" /><Relationship Type="http://schemas.openxmlformats.org/officeDocument/2006/relationships/slide" Target="/ppt/slides/slide4.xml" Id="R5c8e53c0359d47f1" /><Relationship Type="http://schemas.openxmlformats.org/officeDocument/2006/relationships/slide" Target="/ppt/slides/slide5.xml" Id="Rc0888990dcb64e83" /><Relationship Type="http://schemas.openxmlformats.org/officeDocument/2006/relationships/slide" Target="/ppt/slides/slide6.xml" Id="Re83af48b8d0d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74ce29364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d1fbd242c43af" /><Relationship Type="http://schemas.openxmlformats.org/officeDocument/2006/relationships/theme" Target="/ppt/slideMasters/theme/theme1.xml" Id="R69bd6e6c11e8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d1fbd242c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3702fd1a6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a5cf8fd1d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92402be02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73afc123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48d73e8fa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522b24772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