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e8fabe95b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393a52386462a"/>
  </p:sldMasterIdLst>
  <p:sldIdLst>
    <p:sldId xmlns:r="http://schemas.openxmlformats.org/officeDocument/2006/relationships" id="256" r:id="Ref14ad40a4c8484d"/>
    <p:sldId xmlns:r="http://schemas.openxmlformats.org/officeDocument/2006/relationships" id="257" r:id="Rcfff3205d3ff4079"/>
    <p:sldId xmlns:r="http://schemas.openxmlformats.org/officeDocument/2006/relationships" id="258" r:id="Ra276bf8a6f5d41b5"/>
    <p:sldId xmlns:r="http://schemas.openxmlformats.org/officeDocument/2006/relationships" id="259" r:id="R7b2ba970b66b4a48"/>
    <p:sldId xmlns:r="http://schemas.openxmlformats.org/officeDocument/2006/relationships" id="260" r:id="R3d345f0fa8704585"/>
    <p:sldId xmlns:r="http://schemas.openxmlformats.org/officeDocument/2006/relationships" id="261" r:id="Raf4470ac7f9b4478"/>
    <p:sldId xmlns:r="http://schemas.openxmlformats.org/officeDocument/2006/relationships" id="262" r:id="Ra1ee926ac552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393a52386462a" /><Relationship Type="http://schemas.openxmlformats.org/officeDocument/2006/relationships/slide" Target="/ppt/slides/slide1.xml" Id="Ref14ad40a4c8484d" /><Relationship Type="http://schemas.openxmlformats.org/officeDocument/2006/relationships/slide" Target="/ppt/slides/slide2.xml" Id="Rcfff3205d3ff4079" /><Relationship Type="http://schemas.openxmlformats.org/officeDocument/2006/relationships/slide" Target="/ppt/slides/slide3.xml" Id="Ra276bf8a6f5d41b5" /><Relationship Type="http://schemas.openxmlformats.org/officeDocument/2006/relationships/slide" Target="/ppt/slides/slide4.xml" Id="R7b2ba970b66b4a48" /><Relationship Type="http://schemas.openxmlformats.org/officeDocument/2006/relationships/slide" Target="/ppt/slides/slide5.xml" Id="R3d345f0fa8704585" /><Relationship Type="http://schemas.openxmlformats.org/officeDocument/2006/relationships/slide" Target="/ppt/slides/slide6.xml" Id="Raf4470ac7f9b4478" /><Relationship Type="http://schemas.openxmlformats.org/officeDocument/2006/relationships/slide" Target="/ppt/slides/slide7.xml" Id="Ra1ee926ac552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29d26f37c47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f404e0caa4f52" /><Relationship Type="http://schemas.openxmlformats.org/officeDocument/2006/relationships/theme" Target="/ppt/slideMasters/theme/theme1.xml" Id="R64f5220d794a45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f404e0caa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832138be54d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a1c0d7a714b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28fd3203045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cfeb3f42f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f94bc70ff4f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aaf2133514d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6279d3fbe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ACCOUNTING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688 991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2 281 456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SKJERVEN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Veraåsen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vibeke@skjervenaccounting.no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