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753a4d3ef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b01639d53c49b7"/>
  </p:sldMasterIdLst>
  <p:sldIdLst>
    <p:sldId xmlns:r="http://schemas.openxmlformats.org/officeDocument/2006/relationships" id="256" r:id="R180caaa892e94140"/>
    <p:sldId xmlns:r="http://schemas.openxmlformats.org/officeDocument/2006/relationships" id="257" r:id="Rec51352d875f48ac"/>
    <p:sldId xmlns:r="http://schemas.openxmlformats.org/officeDocument/2006/relationships" id="258" r:id="R20290866667c4547"/>
    <p:sldId xmlns:r="http://schemas.openxmlformats.org/officeDocument/2006/relationships" id="259" r:id="Ra01b5b00c1644198"/>
    <p:sldId xmlns:r="http://schemas.openxmlformats.org/officeDocument/2006/relationships" id="260" r:id="Rbe8dbaf9c105448e"/>
    <p:sldId xmlns:r="http://schemas.openxmlformats.org/officeDocument/2006/relationships" id="261" r:id="Rfa74bc48c7704f87"/>
    <p:sldId xmlns:r="http://schemas.openxmlformats.org/officeDocument/2006/relationships" id="262" r:id="Rc3ccf7d42d9f48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01639d53c49b7" /><Relationship Type="http://schemas.openxmlformats.org/officeDocument/2006/relationships/slide" Target="/ppt/slides/slide1.xml" Id="R180caaa892e94140" /><Relationship Type="http://schemas.openxmlformats.org/officeDocument/2006/relationships/slide" Target="/ppt/slides/slide2.xml" Id="Rec51352d875f48ac" /><Relationship Type="http://schemas.openxmlformats.org/officeDocument/2006/relationships/slide" Target="/ppt/slides/slide3.xml" Id="R20290866667c4547" /><Relationship Type="http://schemas.openxmlformats.org/officeDocument/2006/relationships/slide" Target="/ppt/slides/slide4.xml" Id="Ra01b5b00c1644198" /><Relationship Type="http://schemas.openxmlformats.org/officeDocument/2006/relationships/slide" Target="/ppt/slides/slide5.xml" Id="Rbe8dbaf9c105448e" /><Relationship Type="http://schemas.openxmlformats.org/officeDocument/2006/relationships/slide" Target="/ppt/slides/slide6.xml" Id="Rfa74bc48c7704f87" /><Relationship Type="http://schemas.openxmlformats.org/officeDocument/2006/relationships/slide" Target="/ppt/slides/slide7.xml" Id="Rc3ccf7d42d9f48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d5830290d4d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ca00780874c60" /><Relationship Type="http://schemas.openxmlformats.org/officeDocument/2006/relationships/theme" Target="/ppt/slideMasters/theme/theme1.xml" Id="Reeb0001125a1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aca0078087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0f4c8d768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6ca5ba4fe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cf3687142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3afb8acaa44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d879995ee4c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1c724e5984e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1c266d37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