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882960a79d4d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2350fe66634935"/>
  </p:sldMasterIdLst>
  <p:sldIdLst>
    <p:sldId xmlns:r="http://schemas.openxmlformats.org/officeDocument/2006/relationships" id="256" r:id="Rc292a9b6d1dd4f4d"/>
    <p:sldId xmlns:r="http://schemas.openxmlformats.org/officeDocument/2006/relationships" id="257" r:id="Re8a9632e95464ea8"/>
    <p:sldId xmlns:r="http://schemas.openxmlformats.org/officeDocument/2006/relationships" id="258" r:id="R6ab6c9556f5e4adb"/>
    <p:sldId xmlns:r="http://schemas.openxmlformats.org/officeDocument/2006/relationships" id="259" r:id="R68719c610f0746ee"/>
    <p:sldId xmlns:r="http://schemas.openxmlformats.org/officeDocument/2006/relationships" id="260" r:id="Ra9540c052fe44021"/>
    <p:sldId xmlns:r="http://schemas.openxmlformats.org/officeDocument/2006/relationships" id="261" r:id="R5eeb592e2d4f4d47"/>
    <p:sldId xmlns:r="http://schemas.openxmlformats.org/officeDocument/2006/relationships" id="262" r:id="Rc8856c5aec314a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2350fe66634935" /><Relationship Type="http://schemas.openxmlformats.org/officeDocument/2006/relationships/slide" Target="/ppt/slides/slide1.xml" Id="Rc292a9b6d1dd4f4d" /><Relationship Type="http://schemas.openxmlformats.org/officeDocument/2006/relationships/slide" Target="/ppt/slides/slide2.xml" Id="Re8a9632e95464ea8" /><Relationship Type="http://schemas.openxmlformats.org/officeDocument/2006/relationships/slide" Target="/ppt/slides/slide3.xml" Id="R6ab6c9556f5e4adb" /><Relationship Type="http://schemas.openxmlformats.org/officeDocument/2006/relationships/slide" Target="/ppt/slides/slide4.xml" Id="R68719c610f0746ee" /><Relationship Type="http://schemas.openxmlformats.org/officeDocument/2006/relationships/slide" Target="/ppt/slides/slide5.xml" Id="Ra9540c052fe44021" /><Relationship Type="http://schemas.openxmlformats.org/officeDocument/2006/relationships/slide" Target="/ppt/slides/slide6.xml" Id="R5eeb592e2d4f4d47" /><Relationship Type="http://schemas.openxmlformats.org/officeDocument/2006/relationships/slide" Target="/ppt/slides/slide7.xml" Id="Rc8856c5aec314a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bfe75364ca42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8c118bfe69452b" /><Relationship Type="http://schemas.openxmlformats.org/officeDocument/2006/relationships/theme" Target="/ppt/slideMasters/theme/theme1.xml" Id="Reefb5201a0bd47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8c118bfe6945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f74b1cd1243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96cb5c99b46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f0dab20bf4f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751c78c564a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00247d4c542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cb65d73bd43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51532f2b04b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KYST-REVISJON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KYST-REVISJON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25 552 035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10 762 033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25 801 791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LAKSRAET GÅRD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8400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11 02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vras@vras.no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916 616 031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KYST-REVISJON AS</a:t>
            </a:r>
          </a:p>
        </p:txBody>
      </p:sp>
    </p:spTree>
  </p:cSld>
  <p:clrMapOvr>
    <a:masterClrMapping xmlns:a="http://schemas.openxmlformats.org/drawingml/2006/main"/>
  </p:clrMapOvr>
</p:sld>
</file>